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2BA12-D994-4BD1-990D-08791BCAFEDF}" type="doc">
      <dgm:prSet loTypeId="urn:microsoft.com/office/officeart/2005/8/layout/gear1" loCatId="process" qsTypeId="urn:microsoft.com/office/officeart/2005/8/quickstyle/simple2" qsCatId="simple" csTypeId="urn:microsoft.com/office/officeart/2005/8/colors/accent1_2" csCatId="accent1" phldr="1"/>
      <dgm:spPr/>
    </dgm:pt>
    <dgm:pt modelId="{48DA65C5-3D06-4846-9AAE-5C507F9E58DF}">
      <dgm:prSet phldrT="[Szöveg]"/>
      <dgm:spPr/>
      <dgm:t>
        <a:bodyPr/>
        <a:lstStyle/>
        <a:p>
          <a:r>
            <a:rPr lang="hu-HU" dirty="0" smtClean="0"/>
            <a:t>webböngésző</a:t>
          </a:r>
          <a:endParaRPr lang="hu-HU" dirty="0"/>
        </a:p>
      </dgm:t>
    </dgm:pt>
    <dgm:pt modelId="{683C08B0-475D-45C1-8448-D1990EDEAEF4}" type="parTrans" cxnId="{5358D7D9-C940-4744-BA84-7D46BF38880E}">
      <dgm:prSet/>
      <dgm:spPr/>
      <dgm:t>
        <a:bodyPr/>
        <a:lstStyle/>
        <a:p>
          <a:endParaRPr lang="hu-HU"/>
        </a:p>
      </dgm:t>
    </dgm:pt>
    <dgm:pt modelId="{0D38081C-C1C6-4814-BCB7-A8E4158A3326}" type="sibTrans" cxnId="{5358D7D9-C940-4744-BA84-7D46BF38880E}">
      <dgm:prSet/>
      <dgm:spPr/>
      <dgm:t>
        <a:bodyPr/>
        <a:lstStyle/>
        <a:p>
          <a:endParaRPr lang="hu-HU"/>
        </a:p>
      </dgm:t>
    </dgm:pt>
    <dgm:pt modelId="{3317CFB1-E254-4BC2-8586-07FEA4E44BED}">
      <dgm:prSet phldrT="[Szöveg]"/>
      <dgm:spPr/>
      <dgm:t>
        <a:bodyPr/>
        <a:lstStyle/>
        <a:p>
          <a:r>
            <a:rPr lang="hu-HU" dirty="0" smtClean="0"/>
            <a:t>internet</a:t>
          </a:r>
          <a:endParaRPr lang="hu-HU" dirty="0"/>
        </a:p>
      </dgm:t>
    </dgm:pt>
    <dgm:pt modelId="{EE5985F1-B1B2-4A0C-8C57-676D44EAE657}" type="parTrans" cxnId="{BA971BAF-CD7A-4656-A354-BB429E42F1B0}">
      <dgm:prSet/>
      <dgm:spPr/>
      <dgm:t>
        <a:bodyPr/>
        <a:lstStyle/>
        <a:p>
          <a:endParaRPr lang="hu-HU"/>
        </a:p>
      </dgm:t>
    </dgm:pt>
    <dgm:pt modelId="{457DDA8F-337E-482F-B0E6-EE5D2848292B}" type="sibTrans" cxnId="{BA971BAF-CD7A-4656-A354-BB429E42F1B0}">
      <dgm:prSet/>
      <dgm:spPr/>
      <dgm:t>
        <a:bodyPr/>
        <a:lstStyle/>
        <a:p>
          <a:endParaRPr lang="hu-HU"/>
        </a:p>
      </dgm:t>
    </dgm:pt>
    <dgm:pt modelId="{6D5A7FB8-F061-4331-9751-BFFAF21C8DE4}">
      <dgm:prSet phldrT="[Szöveg]"/>
      <dgm:spPr/>
      <dgm:t>
        <a:bodyPr/>
        <a:lstStyle/>
        <a:p>
          <a:r>
            <a:rPr lang="hu-HU" dirty="0" smtClean="0"/>
            <a:t>weboldalak</a:t>
          </a:r>
          <a:endParaRPr lang="hu-HU" dirty="0"/>
        </a:p>
      </dgm:t>
    </dgm:pt>
    <dgm:pt modelId="{24865A81-60E2-48BD-AEA5-6E4A933088DE}" type="parTrans" cxnId="{973D0CA3-CF8F-4D67-A780-209A5DC803ED}">
      <dgm:prSet/>
      <dgm:spPr/>
      <dgm:t>
        <a:bodyPr/>
        <a:lstStyle/>
        <a:p>
          <a:endParaRPr lang="hu-HU"/>
        </a:p>
      </dgm:t>
    </dgm:pt>
    <dgm:pt modelId="{A9D0C1BA-7703-4E86-ADD6-FAA29AE957A1}" type="sibTrans" cxnId="{973D0CA3-CF8F-4D67-A780-209A5DC803ED}">
      <dgm:prSet/>
      <dgm:spPr/>
      <dgm:t>
        <a:bodyPr/>
        <a:lstStyle/>
        <a:p>
          <a:endParaRPr lang="hu-HU"/>
        </a:p>
      </dgm:t>
    </dgm:pt>
    <dgm:pt modelId="{05AE131D-5900-44FC-88FB-E0A49F2FF27C}" type="pres">
      <dgm:prSet presAssocID="{00F2BA12-D994-4BD1-990D-08791BCAFED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48E0401-58D7-4570-AC4A-5114C7D81FB6}" type="pres">
      <dgm:prSet presAssocID="{48DA65C5-3D06-4846-9AAE-5C507F9E58DF}" presName="gear1" presStyleLbl="node1" presStyleIdx="0" presStyleCnt="3">
        <dgm:presLayoutVars>
          <dgm:chMax val="1"/>
          <dgm:bulletEnabled val="1"/>
        </dgm:presLayoutVars>
      </dgm:prSet>
      <dgm:spPr/>
    </dgm:pt>
    <dgm:pt modelId="{47EE0714-AD92-45CC-81BF-C4E2940D07C6}" type="pres">
      <dgm:prSet presAssocID="{48DA65C5-3D06-4846-9AAE-5C507F9E58DF}" presName="gear1srcNode" presStyleLbl="node1" presStyleIdx="0" presStyleCnt="3"/>
      <dgm:spPr/>
    </dgm:pt>
    <dgm:pt modelId="{C0522F96-4587-4C8C-817F-35E3E39945B2}" type="pres">
      <dgm:prSet presAssocID="{48DA65C5-3D06-4846-9AAE-5C507F9E58DF}" presName="gear1dstNode" presStyleLbl="node1" presStyleIdx="0" presStyleCnt="3"/>
      <dgm:spPr/>
    </dgm:pt>
    <dgm:pt modelId="{1B560FF5-F1BF-41FC-B190-5393D7987E11}" type="pres">
      <dgm:prSet presAssocID="{3317CFB1-E254-4BC2-8586-07FEA4E44BED}" presName="gear2" presStyleLbl="node1" presStyleIdx="1" presStyleCnt="3">
        <dgm:presLayoutVars>
          <dgm:chMax val="1"/>
          <dgm:bulletEnabled val="1"/>
        </dgm:presLayoutVars>
      </dgm:prSet>
      <dgm:spPr/>
    </dgm:pt>
    <dgm:pt modelId="{CC472B7C-3CEA-4DCF-9AB2-2B06331FF120}" type="pres">
      <dgm:prSet presAssocID="{3317CFB1-E254-4BC2-8586-07FEA4E44BED}" presName="gear2srcNode" presStyleLbl="node1" presStyleIdx="1" presStyleCnt="3"/>
      <dgm:spPr/>
    </dgm:pt>
    <dgm:pt modelId="{F18A4BF9-5876-4142-BE6C-25CAE976B329}" type="pres">
      <dgm:prSet presAssocID="{3317CFB1-E254-4BC2-8586-07FEA4E44BED}" presName="gear2dstNode" presStyleLbl="node1" presStyleIdx="1" presStyleCnt="3"/>
      <dgm:spPr/>
    </dgm:pt>
    <dgm:pt modelId="{D8F90CFD-1CA1-4323-9B82-DE24EB1DE6E7}" type="pres">
      <dgm:prSet presAssocID="{6D5A7FB8-F061-4331-9751-BFFAF21C8DE4}" presName="gear3" presStyleLbl="node1" presStyleIdx="2" presStyleCnt="3"/>
      <dgm:spPr/>
    </dgm:pt>
    <dgm:pt modelId="{9D55422F-E6AD-44B4-A70F-7784A729AE2E}" type="pres">
      <dgm:prSet presAssocID="{6D5A7FB8-F061-4331-9751-BFFAF21C8DE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1BC4A9F-3BF4-42D0-AC98-74FAAE85B88A}" type="pres">
      <dgm:prSet presAssocID="{6D5A7FB8-F061-4331-9751-BFFAF21C8DE4}" presName="gear3srcNode" presStyleLbl="node1" presStyleIdx="2" presStyleCnt="3"/>
      <dgm:spPr/>
    </dgm:pt>
    <dgm:pt modelId="{7AD63FEE-E0FD-4C95-A036-8F7BACDAE44B}" type="pres">
      <dgm:prSet presAssocID="{6D5A7FB8-F061-4331-9751-BFFAF21C8DE4}" presName="gear3dstNode" presStyleLbl="node1" presStyleIdx="2" presStyleCnt="3"/>
      <dgm:spPr/>
    </dgm:pt>
    <dgm:pt modelId="{5CF37749-F0E0-44D6-BCC5-BEA274F00E81}" type="pres">
      <dgm:prSet presAssocID="{0D38081C-C1C6-4814-BCB7-A8E4158A3326}" presName="connector1" presStyleLbl="sibTrans2D1" presStyleIdx="0" presStyleCnt="3"/>
      <dgm:spPr/>
    </dgm:pt>
    <dgm:pt modelId="{BB57713C-AF62-43A9-9A0F-50591699EC44}" type="pres">
      <dgm:prSet presAssocID="{457DDA8F-337E-482F-B0E6-EE5D2848292B}" presName="connector2" presStyleLbl="sibTrans2D1" presStyleIdx="1" presStyleCnt="3"/>
      <dgm:spPr/>
    </dgm:pt>
    <dgm:pt modelId="{384BC0EF-0163-4C33-A834-E593240D43BB}" type="pres">
      <dgm:prSet presAssocID="{A9D0C1BA-7703-4E86-ADD6-FAA29AE957A1}" presName="connector3" presStyleLbl="sibTrans2D1" presStyleIdx="2" presStyleCnt="3"/>
      <dgm:spPr/>
    </dgm:pt>
  </dgm:ptLst>
  <dgm:cxnLst>
    <dgm:cxn modelId="{0D8C7A5A-54A4-4F31-904F-699C3229FE7E}" type="presOf" srcId="{6D5A7FB8-F061-4331-9751-BFFAF21C8DE4}" destId="{D1BC4A9F-3BF4-42D0-AC98-74FAAE85B88A}" srcOrd="2" destOrd="0" presId="urn:microsoft.com/office/officeart/2005/8/layout/gear1"/>
    <dgm:cxn modelId="{81953AD1-50F2-4909-BA84-82EDB0F18C21}" type="presOf" srcId="{A9D0C1BA-7703-4E86-ADD6-FAA29AE957A1}" destId="{384BC0EF-0163-4C33-A834-E593240D43BB}" srcOrd="0" destOrd="0" presId="urn:microsoft.com/office/officeart/2005/8/layout/gear1"/>
    <dgm:cxn modelId="{2F3F05DE-2495-479A-824A-B9836EBD9924}" type="presOf" srcId="{3317CFB1-E254-4BC2-8586-07FEA4E44BED}" destId="{F18A4BF9-5876-4142-BE6C-25CAE976B329}" srcOrd="2" destOrd="0" presId="urn:microsoft.com/office/officeart/2005/8/layout/gear1"/>
    <dgm:cxn modelId="{7DF838A8-13CC-4E7F-A95E-EDEE87B9CAA6}" type="presOf" srcId="{6D5A7FB8-F061-4331-9751-BFFAF21C8DE4}" destId="{7AD63FEE-E0FD-4C95-A036-8F7BACDAE44B}" srcOrd="3" destOrd="0" presId="urn:microsoft.com/office/officeart/2005/8/layout/gear1"/>
    <dgm:cxn modelId="{BA971BAF-CD7A-4656-A354-BB429E42F1B0}" srcId="{00F2BA12-D994-4BD1-990D-08791BCAFEDF}" destId="{3317CFB1-E254-4BC2-8586-07FEA4E44BED}" srcOrd="1" destOrd="0" parTransId="{EE5985F1-B1B2-4A0C-8C57-676D44EAE657}" sibTransId="{457DDA8F-337E-482F-B0E6-EE5D2848292B}"/>
    <dgm:cxn modelId="{82C5E09E-D3DD-46A1-B485-4DF7C15F59BD}" type="presOf" srcId="{6D5A7FB8-F061-4331-9751-BFFAF21C8DE4}" destId="{D8F90CFD-1CA1-4323-9B82-DE24EB1DE6E7}" srcOrd="0" destOrd="0" presId="urn:microsoft.com/office/officeart/2005/8/layout/gear1"/>
    <dgm:cxn modelId="{7ACB9563-C766-4610-BB4D-C127B06D926B}" type="presOf" srcId="{3317CFB1-E254-4BC2-8586-07FEA4E44BED}" destId="{CC472B7C-3CEA-4DCF-9AB2-2B06331FF120}" srcOrd="1" destOrd="0" presId="urn:microsoft.com/office/officeart/2005/8/layout/gear1"/>
    <dgm:cxn modelId="{A123D8BA-C48C-4703-AFB9-D9FB08112495}" type="presOf" srcId="{48DA65C5-3D06-4846-9AAE-5C507F9E58DF}" destId="{C0522F96-4587-4C8C-817F-35E3E39945B2}" srcOrd="2" destOrd="0" presId="urn:microsoft.com/office/officeart/2005/8/layout/gear1"/>
    <dgm:cxn modelId="{C0F7F6FF-F5F3-479E-8A61-230B5F308736}" type="presOf" srcId="{48DA65C5-3D06-4846-9AAE-5C507F9E58DF}" destId="{748E0401-58D7-4570-AC4A-5114C7D81FB6}" srcOrd="0" destOrd="0" presId="urn:microsoft.com/office/officeart/2005/8/layout/gear1"/>
    <dgm:cxn modelId="{E8C85639-5906-457D-BB1C-C7C3373CBD50}" type="presOf" srcId="{0D38081C-C1C6-4814-BCB7-A8E4158A3326}" destId="{5CF37749-F0E0-44D6-BCC5-BEA274F00E81}" srcOrd="0" destOrd="0" presId="urn:microsoft.com/office/officeart/2005/8/layout/gear1"/>
    <dgm:cxn modelId="{5358D7D9-C940-4744-BA84-7D46BF38880E}" srcId="{00F2BA12-D994-4BD1-990D-08791BCAFEDF}" destId="{48DA65C5-3D06-4846-9AAE-5C507F9E58DF}" srcOrd="0" destOrd="0" parTransId="{683C08B0-475D-45C1-8448-D1990EDEAEF4}" sibTransId="{0D38081C-C1C6-4814-BCB7-A8E4158A3326}"/>
    <dgm:cxn modelId="{973D0CA3-CF8F-4D67-A780-209A5DC803ED}" srcId="{00F2BA12-D994-4BD1-990D-08791BCAFEDF}" destId="{6D5A7FB8-F061-4331-9751-BFFAF21C8DE4}" srcOrd="2" destOrd="0" parTransId="{24865A81-60E2-48BD-AEA5-6E4A933088DE}" sibTransId="{A9D0C1BA-7703-4E86-ADD6-FAA29AE957A1}"/>
    <dgm:cxn modelId="{338FA244-2EE8-4028-81D2-59270BEA4F88}" type="presOf" srcId="{457DDA8F-337E-482F-B0E6-EE5D2848292B}" destId="{BB57713C-AF62-43A9-9A0F-50591699EC44}" srcOrd="0" destOrd="0" presId="urn:microsoft.com/office/officeart/2005/8/layout/gear1"/>
    <dgm:cxn modelId="{E269A3A1-E7B0-4948-8352-93460F6F42F8}" type="presOf" srcId="{3317CFB1-E254-4BC2-8586-07FEA4E44BED}" destId="{1B560FF5-F1BF-41FC-B190-5393D7987E11}" srcOrd="0" destOrd="0" presId="urn:microsoft.com/office/officeart/2005/8/layout/gear1"/>
    <dgm:cxn modelId="{4001126D-B9A2-47F0-8C37-170CD2F0DE49}" type="presOf" srcId="{6D5A7FB8-F061-4331-9751-BFFAF21C8DE4}" destId="{9D55422F-E6AD-44B4-A70F-7784A729AE2E}" srcOrd="1" destOrd="0" presId="urn:microsoft.com/office/officeart/2005/8/layout/gear1"/>
    <dgm:cxn modelId="{6F1389B6-E37C-4D0F-B2E9-2007B202D9CC}" type="presOf" srcId="{48DA65C5-3D06-4846-9AAE-5C507F9E58DF}" destId="{47EE0714-AD92-45CC-81BF-C4E2940D07C6}" srcOrd="1" destOrd="0" presId="urn:microsoft.com/office/officeart/2005/8/layout/gear1"/>
    <dgm:cxn modelId="{7E677104-65B9-438C-9CAA-20B7ED144017}" type="presOf" srcId="{00F2BA12-D994-4BD1-990D-08791BCAFEDF}" destId="{05AE131D-5900-44FC-88FB-E0A49F2FF27C}" srcOrd="0" destOrd="0" presId="urn:microsoft.com/office/officeart/2005/8/layout/gear1"/>
    <dgm:cxn modelId="{58B6FDAA-FCD8-46A7-A317-C391A31EFC6A}" type="presParOf" srcId="{05AE131D-5900-44FC-88FB-E0A49F2FF27C}" destId="{748E0401-58D7-4570-AC4A-5114C7D81FB6}" srcOrd="0" destOrd="0" presId="urn:microsoft.com/office/officeart/2005/8/layout/gear1"/>
    <dgm:cxn modelId="{1A909BE8-B0AF-4572-B9FB-F98223592D4C}" type="presParOf" srcId="{05AE131D-5900-44FC-88FB-E0A49F2FF27C}" destId="{47EE0714-AD92-45CC-81BF-C4E2940D07C6}" srcOrd="1" destOrd="0" presId="urn:microsoft.com/office/officeart/2005/8/layout/gear1"/>
    <dgm:cxn modelId="{B534F5BF-1CCB-4625-971F-284B1A5FA370}" type="presParOf" srcId="{05AE131D-5900-44FC-88FB-E0A49F2FF27C}" destId="{C0522F96-4587-4C8C-817F-35E3E39945B2}" srcOrd="2" destOrd="0" presId="urn:microsoft.com/office/officeart/2005/8/layout/gear1"/>
    <dgm:cxn modelId="{D2C769D3-737A-4ABC-9BD4-9437EFBA1180}" type="presParOf" srcId="{05AE131D-5900-44FC-88FB-E0A49F2FF27C}" destId="{1B560FF5-F1BF-41FC-B190-5393D7987E11}" srcOrd="3" destOrd="0" presId="urn:microsoft.com/office/officeart/2005/8/layout/gear1"/>
    <dgm:cxn modelId="{1C42AF0E-8E31-404F-83B6-A88340C121B1}" type="presParOf" srcId="{05AE131D-5900-44FC-88FB-E0A49F2FF27C}" destId="{CC472B7C-3CEA-4DCF-9AB2-2B06331FF120}" srcOrd="4" destOrd="0" presId="urn:microsoft.com/office/officeart/2005/8/layout/gear1"/>
    <dgm:cxn modelId="{E3D1AB6A-7835-416B-8EE6-F9C849E8C8B9}" type="presParOf" srcId="{05AE131D-5900-44FC-88FB-E0A49F2FF27C}" destId="{F18A4BF9-5876-4142-BE6C-25CAE976B329}" srcOrd="5" destOrd="0" presId="urn:microsoft.com/office/officeart/2005/8/layout/gear1"/>
    <dgm:cxn modelId="{6091DBC7-F683-42AF-B6E4-491477C760B4}" type="presParOf" srcId="{05AE131D-5900-44FC-88FB-E0A49F2FF27C}" destId="{D8F90CFD-1CA1-4323-9B82-DE24EB1DE6E7}" srcOrd="6" destOrd="0" presId="urn:microsoft.com/office/officeart/2005/8/layout/gear1"/>
    <dgm:cxn modelId="{5E7B70A6-1776-4802-9169-515468074E1A}" type="presParOf" srcId="{05AE131D-5900-44FC-88FB-E0A49F2FF27C}" destId="{9D55422F-E6AD-44B4-A70F-7784A729AE2E}" srcOrd="7" destOrd="0" presId="urn:microsoft.com/office/officeart/2005/8/layout/gear1"/>
    <dgm:cxn modelId="{7395DC25-307D-41BF-A09B-8976950C1835}" type="presParOf" srcId="{05AE131D-5900-44FC-88FB-E0A49F2FF27C}" destId="{D1BC4A9F-3BF4-42D0-AC98-74FAAE85B88A}" srcOrd="8" destOrd="0" presId="urn:microsoft.com/office/officeart/2005/8/layout/gear1"/>
    <dgm:cxn modelId="{A76101F3-8588-4D29-9695-9796FC9183DB}" type="presParOf" srcId="{05AE131D-5900-44FC-88FB-E0A49F2FF27C}" destId="{7AD63FEE-E0FD-4C95-A036-8F7BACDAE44B}" srcOrd="9" destOrd="0" presId="urn:microsoft.com/office/officeart/2005/8/layout/gear1"/>
    <dgm:cxn modelId="{FE7CA8B3-653F-48FD-8520-0264593EF49D}" type="presParOf" srcId="{05AE131D-5900-44FC-88FB-E0A49F2FF27C}" destId="{5CF37749-F0E0-44D6-BCC5-BEA274F00E81}" srcOrd="10" destOrd="0" presId="urn:microsoft.com/office/officeart/2005/8/layout/gear1"/>
    <dgm:cxn modelId="{4427AAA0-4495-43EB-996E-89079AA55C1A}" type="presParOf" srcId="{05AE131D-5900-44FC-88FB-E0A49F2FF27C}" destId="{BB57713C-AF62-43A9-9A0F-50591699EC44}" srcOrd="11" destOrd="0" presId="urn:microsoft.com/office/officeart/2005/8/layout/gear1"/>
    <dgm:cxn modelId="{95AD2D28-E661-462E-B928-060EE1CE4E72}" type="presParOf" srcId="{05AE131D-5900-44FC-88FB-E0A49F2FF27C}" destId="{384BC0EF-0163-4C33-A834-E593240D43B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8AB7FD-7B80-4E61-9557-4736FE0BFF4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EB17F39-5E48-4B2A-A8D3-19A17665EC5F}">
      <dgm:prSet phldrT="[Szöveg]"/>
      <dgm:spPr/>
      <dgm:t>
        <a:bodyPr/>
        <a:lstStyle/>
        <a:p>
          <a:r>
            <a:rPr lang="hu-HU" dirty="0" smtClean="0"/>
            <a:t>Webböngészők</a:t>
          </a:r>
          <a:endParaRPr lang="hu-HU" dirty="0"/>
        </a:p>
      </dgm:t>
    </dgm:pt>
    <dgm:pt modelId="{6C38E570-9EF9-4F15-97F3-65F078F99D61}" type="parTrans" cxnId="{B5B2B95E-ACBA-4A52-8F7F-B2EABDAECC9C}">
      <dgm:prSet/>
      <dgm:spPr/>
      <dgm:t>
        <a:bodyPr/>
        <a:lstStyle/>
        <a:p>
          <a:endParaRPr lang="hu-HU"/>
        </a:p>
      </dgm:t>
    </dgm:pt>
    <dgm:pt modelId="{CECD1C6A-1D6A-403B-BA92-19F3B6FE1C5A}" type="sibTrans" cxnId="{B5B2B95E-ACBA-4A52-8F7F-B2EABDAECC9C}">
      <dgm:prSet/>
      <dgm:spPr/>
      <dgm:t>
        <a:bodyPr/>
        <a:lstStyle/>
        <a:p>
          <a:endParaRPr lang="hu-HU"/>
        </a:p>
      </dgm:t>
    </dgm:pt>
    <dgm:pt modelId="{36ECA53B-E035-48CB-9FAF-F384347B9B1E}">
      <dgm:prSet phldrT="[Szöveg]"/>
      <dgm:spPr/>
      <dgm:t>
        <a:bodyPr/>
        <a:lstStyle/>
        <a:p>
          <a:r>
            <a:rPr lang="hu-HU" dirty="0" smtClean="0"/>
            <a:t>Webszerverekkel</a:t>
          </a:r>
          <a:endParaRPr lang="hu-HU" dirty="0"/>
        </a:p>
      </dgm:t>
    </dgm:pt>
    <dgm:pt modelId="{281EF413-8D72-4C88-97B6-9D59C32E76FE}" type="parTrans" cxnId="{AB5FEBB9-A7C1-48C0-8091-CDFF2C8F9EB4}">
      <dgm:prSet/>
      <dgm:spPr/>
      <dgm:t>
        <a:bodyPr/>
        <a:lstStyle/>
        <a:p>
          <a:endParaRPr lang="hu-HU"/>
        </a:p>
      </dgm:t>
    </dgm:pt>
    <dgm:pt modelId="{92362FAB-F463-4B18-A87C-382043055C4D}" type="sibTrans" cxnId="{AB5FEBB9-A7C1-48C0-8091-CDFF2C8F9EB4}">
      <dgm:prSet/>
      <dgm:spPr/>
      <dgm:t>
        <a:bodyPr/>
        <a:lstStyle/>
        <a:p>
          <a:endParaRPr lang="hu-HU"/>
        </a:p>
      </dgm:t>
    </dgm:pt>
    <dgm:pt modelId="{93126152-8C13-4D5C-BF30-F9B0FA6DD444}">
      <dgm:prSet phldrT="[Szöveg]"/>
      <dgm:spPr/>
      <dgm:t>
        <a:bodyPr/>
        <a:lstStyle/>
        <a:p>
          <a:r>
            <a:rPr lang="hu-HU" dirty="0" smtClean="0"/>
            <a:t>HTTP </a:t>
          </a:r>
          <a:r>
            <a:rPr lang="hu-HU" dirty="0" err="1" smtClean="0"/>
            <a:t>protokol</a:t>
          </a:r>
          <a:endParaRPr lang="hu-HU" dirty="0"/>
        </a:p>
      </dgm:t>
    </dgm:pt>
    <dgm:pt modelId="{3E39F54D-C515-43FC-854E-61A297D562FE}" type="parTrans" cxnId="{549B648B-7941-472F-8351-65D6D136EFFF}">
      <dgm:prSet/>
      <dgm:spPr/>
      <dgm:t>
        <a:bodyPr/>
        <a:lstStyle/>
        <a:p>
          <a:endParaRPr lang="hu-HU"/>
        </a:p>
      </dgm:t>
    </dgm:pt>
    <dgm:pt modelId="{4B2F9BD8-784C-4DFE-87E1-0E2CD605A1B1}" type="sibTrans" cxnId="{549B648B-7941-472F-8351-65D6D136EFFF}">
      <dgm:prSet/>
      <dgm:spPr/>
      <dgm:t>
        <a:bodyPr/>
        <a:lstStyle/>
        <a:p>
          <a:endParaRPr lang="hu-HU"/>
        </a:p>
      </dgm:t>
    </dgm:pt>
    <dgm:pt modelId="{E03225C5-68CE-45DF-8DAA-0F5339863699}" type="pres">
      <dgm:prSet presAssocID="{668AB7FD-7B80-4E61-9557-4736FE0BFF4E}" presName="linearFlow" presStyleCnt="0">
        <dgm:presLayoutVars>
          <dgm:resizeHandles val="exact"/>
        </dgm:presLayoutVars>
      </dgm:prSet>
      <dgm:spPr/>
    </dgm:pt>
    <dgm:pt modelId="{4976E7FA-ABCC-4634-AA22-1DE33234F03C}" type="pres">
      <dgm:prSet presAssocID="{FEB17F39-5E48-4B2A-A8D3-19A17665EC5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F4ABEAE-9F42-4A54-8A4C-D5FFFAFBE277}" type="pres">
      <dgm:prSet presAssocID="{CECD1C6A-1D6A-403B-BA92-19F3B6FE1C5A}" presName="sibTrans" presStyleLbl="sibTrans2D1" presStyleIdx="0" presStyleCnt="2"/>
      <dgm:spPr/>
    </dgm:pt>
    <dgm:pt modelId="{03384168-6E57-4B63-9E8E-EB9300A0A384}" type="pres">
      <dgm:prSet presAssocID="{CECD1C6A-1D6A-403B-BA92-19F3B6FE1C5A}" presName="connectorText" presStyleLbl="sibTrans2D1" presStyleIdx="0" presStyleCnt="2"/>
      <dgm:spPr/>
    </dgm:pt>
    <dgm:pt modelId="{8761A770-9B64-4335-AA37-6CBFF00B8AF4}" type="pres">
      <dgm:prSet presAssocID="{36ECA53B-E035-48CB-9FAF-F384347B9B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BE9495D-459D-473D-9D8B-CE187D379037}" type="pres">
      <dgm:prSet presAssocID="{92362FAB-F463-4B18-A87C-382043055C4D}" presName="sibTrans" presStyleLbl="sibTrans2D1" presStyleIdx="1" presStyleCnt="2"/>
      <dgm:spPr/>
    </dgm:pt>
    <dgm:pt modelId="{5F8010F5-85C1-41AB-9760-CCA939ED59BF}" type="pres">
      <dgm:prSet presAssocID="{92362FAB-F463-4B18-A87C-382043055C4D}" presName="connectorText" presStyleLbl="sibTrans2D1" presStyleIdx="1" presStyleCnt="2"/>
      <dgm:spPr/>
    </dgm:pt>
    <dgm:pt modelId="{B518FFB7-D2FC-4F56-8EB3-2BDFFEAC01E8}" type="pres">
      <dgm:prSet presAssocID="{93126152-8C13-4D5C-BF30-F9B0FA6DD444}" presName="node" presStyleLbl="node1" presStyleIdx="2" presStyleCnt="3">
        <dgm:presLayoutVars>
          <dgm:bulletEnabled val="1"/>
        </dgm:presLayoutVars>
      </dgm:prSet>
      <dgm:spPr/>
    </dgm:pt>
  </dgm:ptLst>
  <dgm:cxnLst>
    <dgm:cxn modelId="{88102315-AB22-442C-B821-BDC59279AACF}" type="presOf" srcId="{668AB7FD-7B80-4E61-9557-4736FE0BFF4E}" destId="{E03225C5-68CE-45DF-8DAA-0F5339863699}" srcOrd="0" destOrd="0" presId="urn:microsoft.com/office/officeart/2005/8/layout/process2"/>
    <dgm:cxn modelId="{A97093AC-53D5-48B0-A0A9-02D003368E6C}" type="presOf" srcId="{CECD1C6A-1D6A-403B-BA92-19F3B6FE1C5A}" destId="{4F4ABEAE-9F42-4A54-8A4C-D5FFFAFBE277}" srcOrd="0" destOrd="0" presId="urn:microsoft.com/office/officeart/2005/8/layout/process2"/>
    <dgm:cxn modelId="{81A2EC5E-4851-4992-A840-D3E2A168C7C0}" type="presOf" srcId="{36ECA53B-E035-48CB-9FAF-F384347B9B1E}" destId="{8761A770-9B64-4335-AA37-6CBFF00B8AF4}" srcOrd="0" destOrd="0" presId="urn:microsoft.com/office/officeart/2005/8/layout/process2"/>
    <dgm:cxn modelId="{CAE262E8-5927-4EFB-BB00-BE4168936305}" type="presOf" srcId="{93126152-8C13-4D5C-BF30-F9B0FA6DD444}" destId="{B518FFB7-D2FC-4F56-8EB3-2BDFFEAC01E8}" srcOrd="0" destOrd="0" presId="urn:microsoft.com/office/officeart/2005/8/layout/process2"/>
    <dgm:cxn modelId="{F2E5D2FB-BE8C-4990-AF0B-41B2DEB1235D}" type="presOf" srcId="{92362FAB-F463-4B18-A87C-382043055C4D}" destId="{ABE9495D-459D-473D-9D8B-CE187D379037}" srcOrd="0" destOrd="0" presId="urn:microsoft.com/office/officeart/2005/8/layout/process2"/>
    <dgm:cxn modelId="{549B648B-7941-472F-8351-65D6D136EFFF}" srcId="{668AB7FD-7B80-4E61-9557-4736FE0BFF4E}" destId="{93126152-8C13-4D5C-BF30-F9B0FA6DD444}" srcOrd="2" destOrd="0" parTransId="{3E39F54D-C515-43FC-854E-61A297D562FE}" sibTransId="{4B2F9BD8-784C-4DFE-87E1-0E2CD605A1B1}"/>
    <dgm:cxn modelId="{AB5FEBB9-A7C1-48C0-8091-CDFF2C8F9EB4}" srcId="{668AB7FD-7B80-4E61-9557-4736FE0BFF4E}" destId="{36ECA53B-E035-48CB-9FAF-F384347B9B1E}" srcOrd="1" destOrd="0" parTransId="{281EF413-8D72-4C88-97B6-9D59C32E76FE}" sibTransId="{92362FAB-F463-4B18-A87C-382043055C4D}"/>
    <dgm:cxn modelId="{B5B2B95E-ACBA-4A52-8F7F-B2EABDAECC9C}" srcId="{668AB7FD-7B80-4E61-9557-4736FE0BFF4E}" destId="{FEB17F39-5E48-4B2A-A8D3-19A17665EC5F}" srcOrd="0" destOrd="0" parTransId="{6C38E570-9EF9-4F15-97F3-65F078F99D61}" sibTransId="{CECD1C6A-1D6A-403B-BA92-19F3B6FE1C5A}"/>
    <dgm:cxn modelId="{FFC7E3B2-5927-4629-85C1-AABB96DE0248}" type="presOf" srcId="{CECD1C6A-1D6A-403B-BA92-19F3B6FE1C5A}" destId="{03384168-6E57-4B63-9E8E-EB9300A0A384}" srcOrd="1" destOrd="0" presId="urn:microsoft.com/office/officeart/2005/8/layout/process2"/>
    <dgm:cxn modelId="{F5C10195-A865-4CE4-BDDF-FC68B80FB44B}" type="presOf" srcId="{FEB17F39-5E48-4B2A-A8D3-19A17665EC5F}" destId="{4976E7FA-ABCC-4634-AA22-1DE33234F03C}" srcOrd="0" destOrd="0" presId="urn:microsoft.com/office/officeart/2005/8/layout/process2"/>
    <dgm:cxn modelId="{AEE3DEE7-983C-47E3-87D9-FC8F5459CD12}" type="presOf" srcId="{92362FAB-F463-4B18-A87C-382043055C4D}" destId="{5F8010F5-85C1-41AB-9760-CCA939ED59BF}" srcOrd="1" destOrd="0" presId="urn:microsoft.com/office/officeart/2005/8/layout/process2"/>
    <dgm:cxn modelId="{8A0CAB38-7235-41B0-B6C2-17E9D2B5E068}" type="presParOf" srcId="{E03225C5-68CE-45DF-8DAA-0F5339863699}" destId="{4976E7FA-ABCC-4634-AA22-1DE33234F03C}" srcOrd="0" destOrd="0" presId="urn:microsoft.com/office/officeart/2005/8/layout/process2"/>
    <dgm:cxn modelId="{0900CF13-4ED4-4A86-9540-2E544C499F22}" type="presParOf" srcId="{E03225C5-68CE-45DF-8DAA-0F5339863699}" destId="{4F4ABEAE-9F42-4A54-8A4C-D5FFFAFBE277}" srcOrd="1" destOrd="0" presId="urn:microsoft.com/office/officeart/2005/8/layout/process2"/>
    <dgm:cxn modelId="{04E0854B-BF22-4660-A611-A18CD1E295CD}" type="presParOf" srcId="{4F4ABEAE-9F42-4A54-8A4C-D5FFFAFBE277}" destId="{03384168-6E57-4B63-9E8E-EB9300A0A384}" srcOrd="0" destOrd="0" presId="urn:microsoft.com/office/officeart/2005/8/layout/process2"/>
    <dgm:cxn modelId="{16BC5252-DAC4-4080-B59F-6CF6AC7B368D}" type="presParOf" srcId="{E03225C5-68CE-45DF-8DAA-0F5339863699}" destId="{8761A770-9B64-4335-AA37-6CBFF00B8AF4}" srcOrd="2" destOrd="0" presId="urn:microsoft.com/office/officeart/2005/8/layout/process2"/>
    <dgm:cxn modelId="{8019D7AC-33DB-465A-9395-5EAE5CB3FCA1}" type="presParOf" srcId="{E03225C5-68CE-45DF-8DAA-0F5339863699}" destId="{ABE9495D-459D-473D-9D8B-CE187D379037}" srcOrd="3" destOrd="0" presId="urn:microsoft.com/office/officeart/2005/8/layout/process2"/>
    <dgm:cxn modelId="{4106046A-D2D5-465E-BE29-E5EC728A9EFA}" type="presParOf" srcId="{ABE9495D-459D-473D-9D8B-CE187D379037}" destId="{5F8010F5-85C1-41AB-9760-CCA939ED59BF}" srcOrd="0" destOrd="0" presId="urn:microsoft.com/office/officeart/2005/8/layout/process2"/>
    <dgm:cxn modelId="{E0902AEE-9590-4669-9F19-C472CBD210C9}" type="presParOf" srcId="{E03225C5-68CE-45DF-8DAA-0F5339863699}" destId="{B518FFB7-D2FC-4F56-8EB3-2BDFFEAC01E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E0401-58D7-4570-AC4A-5114C7D81FB6}">
      <dsp:nvSpPr>
        <dsp:cNvPr id="0" name=""/>
        <dsp:cNvSpPr/>
      </dsp:nvSpPr>
      <dsp:spPr>
        <a:xfrm>
          <a:off x="4263786" y="1888092"/>
          <a:ext cx="2307669" cy="230766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webböngésző</a:t>
          </a:r>
          <a:endParaRPr lang="hu-HU" sz="1200" kern="1200" dirty="0"/>
        </a:p>
      </dsp:txBody>
      <dsp:txXfrm>
        <a:off x="4727730" y="2428652"/>
        <a:ext cx="1379781" cy="1186190"/>
      </dsp:txXfrm>
    </dsp:sp>
    <dsp:sp modelId="{1B560FF5-F1BF-41FC-B190-5393D7987E11}">
      <dsp:nvSpPr>
        <dsp:cNvPr id="0" name=""/>
        <dsp:cNvSpPr/>
      </dsp:nvSpPr>
      <dsp:spPr>
        <a:xfrm>
          <a:off x="2921143" y="1342643"/>
          <a:ext cx="1678304" cy="167830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internet</a:t>
          </a:r>
          <a:endParaRPr lang="hu-HU" sz="1200" kern="1200" dirty="0"/>
        </a:p>
      </dsp:txBody>
      <dsp:txXfrm>
        <a:off x="3343661" y="1767715"/>
        <a:ext cx="833268" cy="828160"/>
      </dsp:txXfrm>
    </dsp:sp>
    <dsp:sp modelId="{D8F90CFD-1CA1-4323-9B82-DE24EB1DE6E7}">
      <dsp:nvSpPr>
        <dsp:cNvPr id="0" name=""/>
        <dsp:cNvSpPr/>
      </dsp:nvSpPr>
      <dsp:spPr>
        <a:xfrm rot="20700000">
          <a:off x="3861165" y="184784"/>
          <a:ext cx="1644396" cy="164439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weboldalak</a:t>
          </a:r>
          <a:endParaRPr lang="hu-HU" sz="1200" kern="1200" dirty="0"/>
        </a:p>
      </dsp:txBody>
      <dsp:txXfrm rot="-20700000">
        <a:off x="4221829" y="545449"/>
        <a:ext cx="923067" cy="923067"/>
      </dsp:txXfrm>
    </dsp:sp>
    <dsp:sp modelId="{5CF37749-F0E0-44D6-BCC5-BEA274F00E81}">
      <dsp:nvSpPr>
        <dsp:cNvPr id="0" name=""/>
        <dsp:cNvSpPr/>
      </dsp:nvSpPr>
      <dsp:spPr>
        <a:xfrm>
          <a:off x="4086358" y="1539861"/>
          <a:ext cx="2953816" cy="2953816"/>
        </a:xfrm>
        <a:prstGeom prst="circularArrow">
          <a:avLst>
            <a:gd name="adj1" fmla="val 4688"/>
            <a:gd name="adj2" fmla="val 299029"/>
            <a:gd name="adj3" fmla="val 2516280"/>
            <a:gd name="adj4" fmla="val 1586103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57713C-AF62-43A9-9A0F-50591699EC44}">
      <dsp:nvSpPr>
        <dsp:cNvPr id="0" name=""/>
        <dsp:cNvSpPr/>
      </dsp:nvSpPr>
      <dsp:spPr>
        <a:xfrm>
          <a:off x="2623918" y="971292"/>
          <a:ext cx="2146132" cy="214613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4BC0EF-0163-4C33-A834-E593240D43BB}">
      <dsp:nvSpPr>
        <dsp:cNvPr id="0" name=""/>
        <dsp:cNvSpPr/>
      </dsp:nvSpPr>
      <dsp:spPr>
        <a:xfrm>
          <a:off x="3480799" y="-175406"/>
          <a:ext cx="2313962" cy="23139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6E7FA-ABCC-4634-AA22-1DE33234F03C}">
      <dsp:nvSpPr>
        <dsp:cNvPr id="0" name=""/>
        <dsp:cNvSpPr/>
      </dsp:nvSpPr>
      <dsp:spPr>
        <a:xfrm>
          <a:off x="2844799" y="0"/>
          <a:ext cx="24384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smtClean="0"/>
            <a:t>Webböngészők</a:t>
          </a:r>
          <a:endParaRPr lang="hu-HU" sz="2100" kern="1200" dirty="0"/>
        </a:p>
      </dsp:txBody>
      <dsp:txXfrm>
        <a:off x="2884476" y="39677"/>
        <a:ext cx="2359046" cy="1275312"/>
      </dsp:txXfrm>
    </dsp:sp>
    <dsp:sp modelId="{4F4ABEAE-9F42-4A54-8A4C-D5FFFAFBE277}">
      <dsp:nvSpPr>
        <dsp:cNvPr id="0" name=""/>
        <dsp:cNvSpPr/>
      </dsp:nvSpPr>
      <dsp:spPr>
        <a:xfrm rot="5400000">
          <a:off x="3809999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700" kern="1200"/>
        </a:p>
      </dsp:txBody>
      <dsp:txXfrm rot="-5400000">
        <a:off x="3881119" y="1439333"/>
        <a:ext cx="365760" cy="355600"/>
      </dsp:txXfrm>
    </dsp:sp>
    <dsp:sp modelId="{8761A770-9B64-4335-AA37-6CBFF00B8AF4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smtClean="0"/>
            <a:t>Webszerverekkel</a:t>
          </a:r>
          <a:endParaRPr lang="hu-HU" sz="2100" kern="1200" dirty="0"/>
        </a:p>
      </dsp:txBody>
      <dsp:txXfrm>
        <a:off x="2884476" y="2071677"/>
        <a:ext cx="2359046" cy="1275312"/>
      </dsp:txXfrm>
    </dsp:sp>
    <dsp:sp modelId="{ABE9495D-459D-473D-9D8B-CE187D379037}">
      <dsp:nvSpPr>
        <dsp:cNvPr id="0" name=""/>
        <dsp:cNvSpPr/>
      </dsp:nvSpPr>
      <dsp:spPr>
        <a:xfrm rot="5400000">
          <a:off x="3809999" y="3420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700" kern="1200"/>
        </a:p>
      </dsp:txBody>
      <dsp:txXfrm rot="-5400000">
        <a:off x="3881119" y="3471333"/>
        <a:ext cx="365760" cy="355600"/>
      </dsp:txXfrm>
    </dsp:sp>
    <dsp:sp modelId="{B518FFB7-D2FC-4F56-8EB3-2BDFFEAC01E8}">
      <dsp:nvSpPr>
        <dsp:cNvPr id="0" name=""/>
        <dsp:cNvSpPr/>
      </dsp:nvSpPr>
      <dsp:spPr>
        <a:xfrm>
          <a:off x="2844799" y="4064000"/>
          <a:ext cx="24384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smtClean="0"/>
            <a:t>HTTP </a:t>
          </a:r>
          <a:r>
            <a:rPr lang="hu-HU" sz="2100" kern="1200" dirty="0" err="1" smtClean="0"/>
            <a:t>protokol</a:t>
          </a:r>
          <a:endParaRPr lang="hu-HU" sz="2100" kern="1200" dirty="0"/>
        </a:p>
      </dsp:txBody>
      <dsp:txXfrm>
        <a:off x="2884476" y="4103677"/>
        <a:ext cx="2359046" cy="127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Internetes böngészők	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Ótott-kovács Máté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981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26670" y="3118278"/>
            <a:ext cx="7557610" cy="2005811"/>
          </a:xfrm>
        </p:spPr>
        <p:txBody>
          <a:bodyPr/>
          <a:lstStyle/>
          <a:p>
            <a:r>
              <a:rPr lang="hu-HU" sz="4800" dirty="0" smtClean="0"/>
              <a:t>Köszönöm a figyelmet!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1909696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Mik is ezek?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412625"/>
              </p:ext>
            </p:extLst>
          </p:nvPr>
        </p:nvGraphicFramePr>
        <p:xfrm>
          <a:off x="-1881427" y="1535053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9840226"/>
              </p:ext>
            </p:extLst>
          </p:nvPr>
        </p:nvGraphicFramePr>
        <p:xfrm>
          <a:off x="4233679" y="9236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20998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Pár jobban ismert webböngésző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43258" y="1853248"/>
            <a:ext cx="2131595" cy="88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800" dirty="0" err="1" smtClean="0"/>
              <a:t>Firefox</a:t>
            </a:r>
            <a:endParaRPr lang="hu-HU" sz="4800" dirty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1543258" y="3253778"/>
            <a:ext cx="2131595" cy="880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hu-HU" sz="4800" dirty="0" smtClean="0"/>
              <a:t>Google </a:t>
            </a:r>
            <a:r>
              <a:rPr lang="hu-HU" sz="4800" dirty="0" err="1" smtClean="0"/>
              <a:t>Chrome</a:t>
            </a:r>
            <a:endParaRPr lang="hu-HU" sz="4800" dirty="0"/>
          </a:p>
        </p:txBody>
      </p:sp>
      <p:sp>
        <p:nvSpPr>
          <p:cNvPr id="7" name="Tartalom helye 2"/>
          <p:cNvSpPr txBox="1">
            <a:spLocks/>
          </p:cNvSpPr>
          <p:nvPr/>
        </p:nvSpPr>
        <p:spPr>
          <a:xfrm>
            <a:off x="1543257" y="4654308"/>
            <a:ext cx="2131595" cy="880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hu-HU" sz="4800" dirty="0" smtClean="0"/>
              <a:t>Microsoft </a:t>
            </a:r>
            <a:r>
              <a:rPr lang="hu-HU" sz="4800" dirty="0" err="1" smtClean="0"/>
              <a:t>Edge</a:t>
            </a:r>
            <a:endParaRPr lang="hu-HU" sz="4800" dirty="0"/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6500572" y="1853248"/>
            <a:ext cx="2131595" cy="880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hu-HU" sz="4800" dirty="0" err="1" smtClean="0"/>
              <a:t>Brave</a:t>
            </a:r>
            <a:endParaRPr lang="hu-HU" sz="4800" dirty="0"/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6500572" y="3247664"/>
            <a:ext cx="3269847" cy="880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hu-HU" sz="4800" dirty="0" smtClean="0"/>
              <a:t>Opera GX</a:t>
            </a:r>
            <a:endParaRPr lang="hu-HU" sz="4800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6500572" y="4654308"/>
            <a:ext cx="1961942" cy="880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hu-HU" sz="4800" dirty="0" err="1" smtClean="0"/>
              <a:t>Safari</a:t>
            </a:r>
            <a:endParaRPr lang="hu-HU" sz="480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35" y="3093109"/>
            <a:ext cx="1040732" cy="1040732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387" y="1590295"/>
            <a:ext cx="1099054" cy="1143016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513" y="4659289"/>
            <a:ext cx="1136865" cy="1136865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991" y="3083984"/>
            <a:ext cx="1269904" cy="1269904"/>
          </a:xfrm>
          <a:prstGeom prst="rect">
            <a:avLst/>
          </a:prstGeom>
        </p:spPr>
      </p:pic>
      <p:pic>
        <p:nvPicPr>
          <p:cNvPr id="17" name="Kép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3" y="4456211"/>
            <a:ext cx="1142130" cy="1142130"/>
          </a:xfrm>
          <a:prstGeom prst="rect">
            <a:avLst/>
          </a:prstGeom>
        </p:spPr>
      </p:pic>
      <p:sp>
        <p:nvSpPr>
          <p:cNvPr id="18" name="Téglalap 17"/>
          <p:cNvSpPr/>
          <p:nvPr/>
        </p:nvSpPr>
        <p:spPr>
          <a:xfrm>
            <a:off x="2930919" y="2701291"/>
            <a:ext cx="2911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https://shortest.link/4Ra8</a:t>
            </a:r>
          </a:p>
        </p:txBody>
      </p:sp>
      <p:sp>
        <p:nvSpPr>
          <p:cNvPr id="19" name="Téglalap 18"/>
          <p:cNvSpPr/>
          <p:nvPr/>
        </p:nvSpPr>
        <p:spPr>
          <a:xfrm>
            <a:off x="2930919" y="4109844"/>
            <a:ext cx="294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https://shortest.link/4DH3</a:t>
            </a:r>
          </a:p>
        </p:txBody>
      </p:sp>
      <p:sp>
        <p:nvSpPr>
          <p:cNvPr id="20" name="Téglalap 19"/>
          <p:cNvSpPr/>
          <p:nvPr/>
        </p:nvSpPr>
        <p:spPr>
          <a:xfrm>
            <a:off x="2863197" y="5685506"/>
            <a:ext cx="294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https://shortest.link/4DH9</a:t>
            </a:r>
          </a:p>
        </p:txBody>
      </p:sp>
      <p:sp>
        <p:nvSpPr>
          <p:cNvPr id="21" name="Téglalap 20"/>
          <p:cNvSpPr/>
          <p:nvPr/>
        </p:nvSpPr>
        <p:spPr>
          <a:xfrm>
            <a:off x="8168538" y="2788528"/>
            <a:ext cx="2861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https://shortest.link/4DHj</a:t>
            </a:r>
          </a:p>
        </p:txBody>
      </p:sp>
      <p:sp>
        <p:nvSpPr>
          <p:cNvPr id="22" name="Téglalap 21"/>
          <p:cNvSpPr/>
          <p:nvPr/>
        </p:nvSpPr>
        <p:spPr>
          <a:xfrm>
            <a:off x="8167856" y="4169222"/>
            <a:ext cx="3004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https://shortest.link/4RaW</a:t>
            </a:r>
          </a:p>
        </p:txBody>
      </p:sp>
      <p:sp>
        <p:nvSpPr>
          <p:cNvPr id="23" name="Téglalap 22"/>
          <p:cNvSpPr/>
          <p:nvPr/>
        </p:nvSpPr>
        <p:spPr>
          <a:xfrm>
            <a:off x="8161744" y="5732223"/>
            <a:ext cx="2911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https://shortest.link/4Rb5</a:t>
            </a:r>
          </a:p>
        </p:txBody>
      </p:sp>
      <p:pic>
        <p:nvPicPr>
          <p:cNvPr id="2050" name="Picture 2" descr="https://cdn.discordapp.com/attachments/852645319887683647/1024750423267098654/kep_2022-09-28_203123706-removebg-pre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706" y="1525679"/>
            <a:ext cx="1069265" cy="12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452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Opera GX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257747" y="1548135"/>
            <a:ext cx="3115005" cy="2821007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Személyes tapasztalat: </a:t>
            </a:r>
          </a:p>
          <a:p>
            <a:pPr marL="0" indent="0">
              <a:buNone/>
            </a:pPr>
            <a:r>
              <a:rPr lang="hu-HU" dirty="0" err="1" smtClean="0"/>
              <a:t>Gaming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Felület</a:t>
            </a:r>
          </a:p>
          <a:p>
            <a:pPr marL="0" indent="0">
              <a:buNone/>
            </a:pPr>
            <a:r>
              <a:rPr lang="hu-HU" dirty="0" err="1" smtClean="0"/>
              <a:t>Személyreszabhatóság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Reklámblokkoló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761" y="1548135"/>
            <a:ext cx="2249591" cy="224959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95" y="1408918"/>
            <a:ext cx="390525" cy="501967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543" y="4180693"/>
            <a:ext cx="6343650" cy="2247900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2130725" y="1673525"/>
            <a:ext cx="1751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Light</a:t>
            </a:r>
            <a:endParaRPr lang="hu-HU" dirty="0" smtClean="0"/>
          </a:p>
          <a:p>
            <a:r>
              <a:rPr lang="hu-HU" dirty="0" smtClean="0"/>
              <a:t>Limitálja: RAM, CPU, Network </a:t>
            </a:r>
            <a:r>
              <a:rPr lang="hu-HU" dirty="0" err="1" smtClean="0"/>
              <a:t>usage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160224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Firefox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56663" y="2191189"/>
            <a:ext cx="6358537" cy="3099757"/>
          </a:xfrm>
        </p:spPr>
        <p:txBody>
          <a:bodyPr/>
          <a:lstStyle/>
          <a:p>
            <a:pPr marL="0" indent="0">
              <a:buNone/>
            </a:pPr>
            <a:r>
              <a:rPr lang="hu-HU" sz="3600" dirty="0" err="1" smtClean="0"/>
              <a:t>Gecko</a:t>
            </a:r>
            <a:r>
              <a:rPr lang="hu-HU" sz="3600" dirty="0" smtClean="0"/>
              <a:t> alapú</a:t>
            </a:r>
          </a:p>
          <a:p>
            <a:pPr marL="0" indent="0">
              <a:buNone/>
            </a:pPr>
            <a:r>
              <a:rPr lang="hu-HU" sz="3600" dirty="0" smtClean="0"/>
              <a:t>Biztonságos – </a:t>
            </a:r>
            <a:r>
              <a:rPr lang="hu-HU" sz="3600" dirty="0" err="1" smtClean="0"/>
              <a:t>trackerek</a:t>
            </a:r>
            <a:endParaRPr lang="hu-HU" sz="3600" dirty="0" smtClean="0"/>
          </a:p>
          <a:p>
            <a:pPr marL="0" indent="0">
              <a:buNone/>
            </a:pPr>
            <a:r>
              <a:rPr lang="hu-HU" sz="3600" dirty="0" err="1" smtClean="0"/>
              <a:t>Netflix</a:t>
            </a:r>
            <a:r>
              <a:rPr lang="hu-HU" sz="3600" dirty="0" smtClean="0"/>
              <a:t> megosztás egyszerű</a:t>
            </a:r>
          </a:p>
          <a:p>
            <a:pPr marL="0" indent="0">
              <a:buNone/>
            </a:pPr>
            <a:r>
              <a:rPr lang="hu-HU" sz="3600" dirty="0" smtClean="0"/>
              <a:t>Gondolkozok a váltáson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271781"/>
            <a:ext cx="1996089" cy="20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4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Google </a:t>
            </a:r>
            <a:r>
              <a:rPr lang="hu-HU" dirty="0" err="1" smtClean="0"/>
              <a:t>Chrome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19637" y="2224319"/>
            <a:ext cx="6470680" cy="2763327"/>
          </a:xfrm>
        </p:spPr>
        <p:txBody>
          <a:bodyPr/>
          <a:lstStyle/>
          <a:p>
            <a:pPr marL="0" indent="0">
              <a:buNone/>
            </a:pPr>
            <a:r>
              <a:rPr lang="hu-HU" sz="3600" dirty="0" err="1" smtClean="0"/>
              <a:t>Chromium</a:t>
            </a:r>
            <a:r>
              <a:rPr lang="hu-HU" sz="3600" dirty="0" smtClean="0"/>
              <a:t> alapú</a:t>
            </a:r>
          </a:p>
          <a:p>
            <a:pPr marL="0" indent="0">
              <a:buNone/>
            </a:pPr>
            <a:r>
              <a:rPr lang="hu-HU" sz="3600" dirty="0" smtClean="0"/>
              <a:t>Letisztult</a:t>
            </a:r>
          </a:p>
          <a:p>
            <a:pPr marL="0" indent="0">
              <a:buNone/>
            </a:pPr>
            <a:r>
              <a:rPr lang="hu-HU" sz="3600" dirty="0" smtClean="0"/>
              <a:t>Gyors</a:t>
            </a:r>
          </a:p>
          <a:p>
            <a:pPr marL="0" indent="0">
              <a:buNone/>
            </a:pPr>
            <a:r>
              <a:rPr lang="hu-HU" sz="3600" dirty="0" smtClean="0"/>
              <a:t>Ramhasználat</a:t>
            </a:r>
          </a:p>
          <a:p>
            <a:pPr marL="0" indent="0">
              <a:buNone/>
            </a:pP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630" y="2566461"/>
            <a:ext cx="1958275" cy="195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01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Microsoft </a:t>
            </a:r>
            <a:r>
              <a:rPr lang="hu-HU" dirty="0" err="1" smtClean="0"/>
              <a:t>Edge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707825" y="2031419"/>
            <a:ext cx="5487269" cy="29502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3600" dirty="0" smtClean="0"/>
              <a:t>Microsoft</a:t>
            </a:r>
          </a:p>
          <a:p>
            <a:pPr marL="0" indent="0">
              <a:buNone/>
            </a:pPr>
            <a:r>
              <a:rPr lang="hu-HU" sz="3600" dirty="0" err="1" smtClean="0"/>
              <a:t>Chromium</a:t>
            </a:r>
            <a:r>
              <a:rPr lang="hu-HU" sz="3600" dirty="0" smtClean="0"/>
              <a:t> alapú</a:t>
            </a:r>
          </a:p>
          <a:p>
            <a:pPr marL="0" indent="0">
              <a:buNone/>
            </a:pPr>
            <a:r>
              <a:rPr lang="hu-HU" sz="3600" dirty="0" smtClean="0"/>
              <a:t>Windows 10 – 2015</a:t>
            </a:r>
          </a:p>
          <a:p>
            <a:pPr marL="0" indent="0">
              <a:buNone/>
            </a:pPr>
            <a:r>
              <a:rPr lang="hu-HU" sz="3600" dirty="0" smtClean="0"/>
              <a:t>Biztonság</a:t>
            </a:r>
          </a:p>
          <a:p>
            <a:pPr marL="0" indent="0">
              <a:buNone/>
            </a:pPr>
            <a:r>
              <a:rPr lang="hu-HU" sz="3600" dirty="0" smtClean="0"/>
              <a:t>Hírek</a:t>
            </a:r>
            <a:endParaRPr lang="hu-HU" sz="3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275" y="3045124"/>
            <a:ext cx="1785466" cy="17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01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Brave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6225" y="2257711"/>
            <a:ext cx="5771941" cy="32868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sz="3900" dirty="0" err="1"/>
              <a:t>Chromium</a:t>
            </a:r>
            <a:r>
              <a:rPr lang="hu-HU" sz="3900" dirty="0"/>
              <a:t> </a:t>
            </a:r>
            <a:r>
              <a:rPr lang="hu-HU" sz="3900" dirty="0" smtClean="0"/>
              <a:t>alapú</a:t>
            </a:r>
          </a:p>
          <a:p>
            <a:pPr marL="0" indent="0">
              <a:buNone/>
            </a:pPr>
            <a:r>
              <a:rPr lang="hu-HU" sz="3900" dirty="0" smtClean="0"/>
              <a:t>Biztonságra fókuszál</a:t>
            </a:r>
          </a:p>
          <a:p>
            <a:pPr marL="0" indent="0">
              <a:buNone/>
            </a:pPr>
            <a:r>
              <a:rPr lang="hu-HU" sz="3900" dirty="0" err="1" smtClean="0"/>
              <a:t>Trackerek</a:t>
            </a:r>
            <a:r>
              <a:rPr lang="hu-HU" sz="3900" dirty="0" smtClean="0"/>
              <a:t> és reklámok automatikus blokkolása</a:t>
            </a:r>
          </a:p>
          <a:p>
            <a:pPr marL="0" indent="0">
              <a:buNone/>
            </a:pPr>
            <a:r>
              <a:rPr lang="hu-HU" sz="3900" dirty="0" smtClean="0"/>
              <a:t>Feltörekvő böngésző</a:t>
            </a:r>
          </a:p>
          <a:p>
            <a:pPr marL="0" indent="0">
              <a:buNone/>
            </a:pPr>
            <a:r>
              <a:rPr lang="hu-HU" sz="3900" dirty="0" smtClean="0"/>
              <a:t>2022 Augusztus – 57 millió</a:t>
            </a:r>
          </a:p>
          <a:p>
            <a:pPr marL="0" indent="0">
              <a:buNone/>
            </a:pPr>
            <a:endParaRPr lang="hu-HU" dirty="0" smtClean="0"/>
          </a:p>
        </p:txBody>
      </p:sp>
      <p:pic>
        <p:nvPicPr>
          <p:cNvPr id="1026" name="Picture 2" descr="https://cdn.discordapp.com/attachments/852645319887683647/1024750423267098654/kep_2022-09-28_203123706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35" y="2695786"/>
            <a:ext cx="170497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2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Safari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37" y="2430268"/>
            <a:ext cx="1905000" cy="1905000"/>
          </a:xfrm>
        </p:spPr>
      </p:pic>
      <p:sp>
        <p:nvSpPr>
          <p:cNvPr id="6" name="Szövegdoboz 5"/>
          <p:cNvSpPr txBox="1"/>
          <p:nvPr/>
        </p:nvSpPr>
        <p:spPr>
          <a:xfrm>
            <a:off x="1224950" y="1951607"/>
            <a:ext cx="61247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Apple fejleszti – OS X, </a:t>
            </a:r>
            <a:r>
              <a:rPr lang="hu-HU" sz="3600" dirty="0" err="1" smtClean="0"/>
              <a:t>iOS</a:t>
            </a:r>
            <a:r>
              <a:rPr lang="hu-HU" sz="3600" dirty="0" smtClean="0"/>
              <a:t> X</a:t>
            </a:r>
            <a:endParaRPr lang="hu-HU" sz="3600" dirty="0"/>
          </a:p>
          <a:p>
            <a:r>
              <a:rPr lang="hu-HU" sz="3600" dirty="0" smtClean="0"/>
              <a:t>Csak ezeken lehet használni</a:t>
            </a:r>
          </a:p>
          <a:p>
            <a:r>
              <a:rPr lang="hu-HU" sz="3600" dirty="0" smtClean="0"/>
              <a:t>Gyors de &lt; </a:t>
            </a:r>
            <a:r>
              <a:rPr lang="hu-HU" sz="3600" dirty="0" err="1" smtClean="0"/>
              <a:t>Chrome</a:t>
            </a:r>
            <a:endParaRPr lang="hu-HU" sz="3600" dirty="0" smtClean="0"/>
          </a:p>
          <a:p>
            <a:r>
              <a:rPr lang="hu-HU" sz="3600" dirty="0" smtClean="0"/>
              <a:t>Biztonságos</a:t>
            </a:r>
          </a:p>
        </p:txBody>
      </p:sp>
    </p:spTree>
    <p:extLst>
      <p:ext uri="{BB962C8B-B14F-4D97-AF65-F5344CB8AC3E}">
        <p14:creationId xmlns:p14="http://schemas.microsoft.com/office/powerpoint/2010/main" val="1230884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</TotalTime>
  <Words>135</Words>
  <Application>Microsoft Office PowerPoint</Application>
  <PresentationFormat>Szélesvásznú</PresentationFormat>
  <Paragraphs>58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Internetes böngészők </vt:lpstr>
      <vt:lpstr>Mik is ezek?</vt:lpstr>
      <vt:lpstr>Pár jobban ismert webböngésző</vt:lpstr>
      <vt:lpstr>Opera GX</vt:lpstr>
      <vt:lpstr>Firefox</vt:lpstr>
      <vt:lpstr>Google Chrome</vt:lpstr>
      <vt:lpstr>Microsoft Edge</vt:lpstr>
      <vt:lpstr>Brave</vt:lpstr>
      <vt:lpstr>Safari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Internetes böngészők</dc:title>
  <dc:creator>Mate</dc:creator>
  <cp:lastModifiedBy>Mate</cp:lastModifiedBy>
  <cp:revision>18</cp:revision>
  <dcterms:created xsi:type="dcterms:W3CDTF">2022-09-28T15:30:49Z</dcterms:created>
  <dcterms:modified xsi:type="dcterms:W3CDTF">2022-09-28T18:50:32Z</dcterms:modified>
</cp:coreProperties>
</file>