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3" r:id="rId6"/>
    <p:sldId id="270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7386" autoAdjust="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E844-0D8A-F0DF-52DA-121BC193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43723E-144E-BA10-6D21-02157275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A37EE5-57A1-4703-A027-8635BD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7121DA-A0EA-913D-DD63-8A028B11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D663B3-1311-DF02-26A3-03EB68B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AA0BF-158D-1E8A-EFDF-268817B6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530E36-FF90-5379-0569-60C24FB5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146C13-BB02-08FA-3498-04DEB71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4B54EB-8852-02A8-4AD2-C96C91B2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393A80-D10E-3818-6E6E-B4B6D27A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2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09F0DC4-FAC8-5043-5509-DD2DA90E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975D57F-731E-E6D6-3581-F5C7C81C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57E819-3707-D32A-93A6-8D0689F3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50772F-9835-BDED-33A0-49AD2F4F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13441-FEB9-0F55-FADC-2DC8C9FC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CD51-5565-81D3-880D-FC731CF7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981C26-01D2-4791-7C2D-B51A39E3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9B1E51-63F5-3426-F063-1121F8D2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1B3BB9-87E5-942A-0652-D31B52C6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C7D0E-0D8C-691B-5836-E05913C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73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0869E9-F11E-0A49-A584-82CAA32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A123A6-11C6-AFFF-1C01-4ADD3930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F06592-24CF-F107-AC90-89429F0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AC27D9-E5EC-B5C4-5793-519118E8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EAD686-B808-A170-E20D-1373CBDB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0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ACF41-62B5-AF46-96FE-470E649F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D7592B-A0A6-FD10-CA42-B120AAD7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628A72-664F-2D84-7F4F-302169B9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7F18E2-1601-5C06-9CD3-46AE769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20949A-28F4-7D7E-3142-C656EE9A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CE83B1-6A2E-B45A-C04D-40D6D425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2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49EEB7-EA8A-3F65-B3FE-1C91F1B8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62E0C8-F5BD-E8DB-00AD-7E40BA0B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612829-91FC-BDB3-B957-BA16BFB1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D4C1FF5-FFA1-A5A2-AC0E-815D0A0B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E2C0E07-64DF-C073-A527-CE0094685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CA3CCA2-65E6-0F8C-4C8E-F813EC5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511D268-CC3A-550E-E391-F2E7C040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FDDE5B7-73F5-A8FB-31F7-313D4A7B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32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44FF8-2CA4-F0F4-F032-3469DE01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AD4DBB5-9F78-C017-85EA-4D8197B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5823E6-BC2C-C101-5344-7929E92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C2046C8-850E-F078-CF72-6A4DE65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78AB29E-F30F-A089-47BD-E156B0EE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EA22800-2C9B-888D-E43A-B8083741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1C33C8B-3B1E-689D-AAFE-9989F09F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F79D9-CDCA-0135-8FA9-DEDEF8D0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F812F-45B8-DAAA-02AF-01123153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51B5ED-22ED-2234-6095-12674FBE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73F746-FF89-26F4-5E67-FFA51FF0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2EE822-423D-BA90-DE92-E0DA87D0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4860AE-B247-8AFE-0841-6112663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3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E6E268-90D1-9CB8-4374-CE546380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220E7A4-FAFD-96B0-35F2-B18EF0412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1861A4-1DD2-FD66-9B6C-4C0C97127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33418F-6588-FA98-02C2-8773BDF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1997CC-7D49-9E99-58D4-75BFB809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F8FF20-BF25-B33C-D694-54EC0478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B9696B-70F5-B32F-1E30-093B5B51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47AD34-8C47-3C5B-9D57-A36E15CC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E52E45-2B03-3B65-F3C8-15AA3DBF0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312534-FF5F-ECD6-5848-2C04FB35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685137-F442-AAE2-8834-0325DAE1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6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F6DF7-35BD-FF4A-F985-E6FB01E5D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Funkcjonalności </a:t>
            </a:r>
            <a:r>
              <a:rPr lang="pl-PL" dirty="0" err="1"/>
              <a:t>mockupu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D21083-C192-3DA2-13A5-8D52DC8F4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Wrsje</a:t>
            </a:r>
            <a:r>
              <a:rPr lang="pl-PL" dirty="0"/>
              <a:t> polsko i angielsko </a:t>
            </a:r>
            <a:r>
              <a:rPr lang="pl-PL" dirty="0" err="1"/>
              <a:t>języczne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801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255DEC0E-4353-188F-6A9F-93FB6AF63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8" b="4921"/>
          <a:stretch/>
        </p:blipFill>
        <p:spPr>
          <a:xfrm>
            <a:off x="0" y="0"/>
            <a:ext cx="12260178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D43EB04-250B-0248-0585-CF052899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973" y="617788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C0C0C0"/>
                </a:highlight>
              </a:rPr>
              <a:t>The Contacts tab allows you to send </a:t>
            </a:r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a</a:t>
            </a:r>
            <a:r>
              <a:rPr lang="en-US" sz="1800" dirty="0">
                <a:solidFill>
                  <a:srgbClr val="FF0000"/>
                </a:solidFill>
                <a:highlight>
                  <a:srgbClr val="C0C0C0"/>
                </a:highlight>
              </a:rPr>
              <a:t> form and contains information to contact the company</a:t>
            </a:r>
            <a:endParaRPr lang="pl-PL" sz="18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44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7BF91F6-A0B4-94AA-BF47-AD9ACACE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689496" cy="6858001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5CBFC65-DD2E-4588-319D-11C9E2BE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56" y="2011045"/>
            <a:ext cx="4965896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C0C0C0"/>
                </a:highlight>
              </a:rPr>
              <a:t>To add certificates and job offers, we edit JSON files with appropriate names NOTE: all objects in the array must have a preserved schema</a:t>
            </a:r>
            <a:endParaRPr lang="pl-PL" sz="18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276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3B76E0F-1163-FA92-A659-B7D0E42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4932"/>
            <a:ext cx="12192000" cy="7212932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A0D1B2-BFBA-5F1E-93AB-9819CE3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74" y="671931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Poruszamy się po stronie za pomocą powyższych przycisków</a:t>
            </a:r>
          </a:p>
        </p:txBody>
      </p:sp>
    </p:spTree>
    <p:extLst>
      <p:ext uri="{BB962C8B-B14F-4D97-AF65-F5344CB8AC3E}">
        <p14:creationId xmlns:p14="http://schemas.microsoft.com/office/powerpoint/2010/main" val="40038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C88772-75B0-8797-6EFF-0056E830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36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CBE7632-7BDD-7C0F-B3D6-37B3D819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505" y="736803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Zakładka job offers wyświetla oferty pracy </a:t>
            </a:r>
          </a:p>
        </p:txBody>
      </p:sp>
    </p:spTree>
    <p:extLst>
      <p:ext uri="{BB962C8B-B14F-4D97-AF65-F5344CB8AC3E}">
        <p14:creationId xmlns:p14="http://schemas.microsoft.com/office/powerpoint/2010/main" val="198768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6B2B1DD7-0C3A-7CAE-8318-2FFBEEB9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6872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C78C9FC-5F1A-444E-1306-CC97A71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885" y="681037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Zakładka certificates wyświetla certyfikaty</a:t>
            </a:r>
          </a:p>
        </p:txBody>
      </p:sp>
    </p:spTree>
    <p:extLst>
      <p:ext uri="{BB962C8B-B14F-4D97-AF65-F5344CB8AC3E}">
        <p14:creationId xmlns:p14="http://schemas.microsoft.com/office/powerpoint/2010/main" val="191979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255DEC0E-4353-188F-6A9F-93FB6AF63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8" b="4921"/>
          <a:stretch/>
        </p:blipFill>
        <p:spPr>
          <a:xfrm>
            <a:off x="1" y="0"/>
            <a:ext cx="12260178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D43EB04-250B-0248-0585-CF052899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973" y="617788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Zakładka Contacts pozwala wysłać formularz oraz zawiera informacje pozwalające skontaktować się z firmą </a:t>
            </a:r>
          </a:p>
        </p:txBody>
      </p:sp>
    </p:spTree>
    <p:extLst>
      <p:ext uri="{BB962C8B-B14F-4D97-AF65-F5344CB8AC3E}">
        <p14:creationId xmlns:p14="http://schemas.microsoft.com/office/powerpoint/2010/main" val="29524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7BF91F6-A0B4-94AA-BF47-AD9ACACE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689496" cy="6858001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5CBFC65-DD2E-4588-319D-11C9E2BE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56" y="2011045"/>
            <a:ext cx="4965896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By dodać certyfikaty i oferty pracy edytujemy pliki JSON z odpowiednimi nazwani UWAGA wszystkie obiekty w tablicy muszą mieć zachowany schemat </a:t>
            </a:r>
          </a:p>
        </p:txBody>
      </p:sp>
    </p:spTree>
    <p:extLst>
      <p:ext uri="{BB962C8B-B14F-4D97-AF65-F5344CB8AC3E}">
        <p14:creationId xmlns:p14="http://schemas.microsoft.com/office/powerpoint/2010/main" val="169414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3B76E0F-1163-FA92-A659-B7D0E42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4932"/>
            <a:ext cx="12192000" cy="7212932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A0D1B2-BFBA-5F1E-93AB-9819CE3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74" y="671931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C0C0C0"/>
                </a:highlight>
              </a:rPr>
              <a:t>We move around the website using the buttons above</a:t>
            </a:r>
            <a:endParaRPr lang="pl-PL" sz="18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297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C88772-75B0-8797-6EFF-0056E830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36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CBE7632-7BDD-7C0F-B3D6-37B3D819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505" y="73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C0C0C0"/>
                </a:highlight>
              </a:rPr>
              <a:t>The job offers tab displays job offers</a:t>
            </a:r>
            <a:endParaRPr lang="pl-PL" sz="18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901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6B2B1DD7-0C3A-7CAE-8318-2FFBEEB9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6872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C78C9FC-5F1A-444E-1306-CC97A71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885" y="681037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The certificates </a:t>
            </a:r>
            <a:r>
              <a:rPr lang="pl-PL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tab</a:t>
            </a:r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pl-PL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displays</a:t>
            </a:r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 certificates</a:t>
            </a:r>
          </a:p>
        </p:txBody>
      </p:sp>
    </p:spTree>
    <p:extLst>
      <p:ext uri="{BB962C8B-B14F-4D97-AF65-F5344CB8AC3E}">
        <p14:creationId xmlns:p14="http://schemas.microsoft.com/office/powerpoint/2010/main" val="40388842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Office PowerPoint</Application>
  <PresentationFormat>Panoramiczny</PresentationFormat>
  <Paragraphs>12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Funkcjonalności mockupu</vt:lpstr>
      <vt:lpstr>Poruszamy się po stronie za pomocą powyższych przycisków</vt:lpstr>
      <vt:lpstr>Zakładka job offers wyświetla oferty pracy </vt:lpstr>
      <vt:lpstr>Zakładka certificates wyświetla certyfikaty</vt:lpstr>
      <vt:lpstr>Zakładka Contacts pozwala wysłać formularz oraz zawiera informacje pozwalające skontaktować się z firmą </vt:lpstr>
      <vt:lpstr>By dodać certyfikaty i oferty pracy edytujemy pliki JSON z odpowiednimi nazwani UWAGA wszystkie obiekty w tablicy muszą mieć zachowany schemat </vt:lpstr>
      <vt:lpstr>We move around the website using the buttons above</vt:lpstr>
      <vt:lpstr>The job offers tab displays job offers</vt:lpstr>
      <vt:lpstr>The certificates tab displays certificates</vt:lpstr>
      <vt:lpstr>The Contacts tab allows you to send a form and contains information to contact the company</vt:lpstr>
      <vt:lpstr>To add certificates and job offers, we edit JSON files with appropriate names NOTE: all objects in the array must have a preserved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Funkcjonalności mackupu</dc:title>
  <dc:creator>Intern 8</dc:creator>
  <cp:lastModifiedBy>Intern 8</cp:lastModifiedBy>
  <cp:revision>5</cp:revision>
  <dcterms:created xsi:type="dcterms:W3CDTF">2023-12-01T14:47:51Z</dcterms:created>
  <dcterms:modified xsi:type="dcterms:W3CDTF">2023-12-04T14:28:03Z</dcterms:modified>
</cp:coreProperties>
</file>