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0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1,'242'17,"-28"-20,141 6,9 31,-266-17,-57-8,-23-6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2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0,'750'14,"-471"-9,310 17,-511-15,526 31,-666-38,-10 1,-85-11,135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3.6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0,'250'16,"597"2,-832-17,-1 1,1 0,-1 1,1 1,25 10,12 3,1-4,1-3,1-2,-1-2,74-3,154-3,-267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13:27:44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0,'1'1,"-1"0,1 0,-1 0,1 0,0-1,-1 1,1 0,0 0,0-1,0 1,-1 0,1-1,0 1,0-1,0 0,0 1,0-1,0 0,0 1,0-1,0 0,1 0,28 7,-26-7,90 11,1-4,144-8,25 1,-179 5,147 3,-183-9,1-2,82-17,-90 14,0 3,0 1,0 1,0 3,75 12,-101-12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1E844-0D8A-F0DF-52DA-121BC193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43723E-144E-BA10-6D21-02157275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A37EE5-57A1-4703-A027-8635BD4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7121DA-A0EA-913D-DD63-8A028B11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D663B3-1311-DF02-26A3-03EB68B7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05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0AA0BF-158D-1E8A-EFDF-268817B6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2530E36-FF90-5379-0569-60C24FB5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146C13-BB02-08FA-3498-04DEB716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4B54EB-8852-02A8-4AD2-C96C91B2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393A80-D10E-3818-6E6E-B4B6D27A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2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09F0DC4-FAC8-5043-5509-DD2DA90EB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975D57F-731E-E6D6-3581-F5C7C81C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57E819-3707-D32A-93A6-8D0689F3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50772F-9835-BDED-33A0-49AD2F4F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13441-FEB9-0F55-FADC-2DC8C9FC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363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FCD51-5565-81D3-880D-FC731CF7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981C26-01D2-4791-7C2D-B51A39E3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9B1E51-63F5-3426-F063-1121F8D2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1B3BB9-87E5-942A-0652-D31B52C6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CC7D0E-0D8C-691B-5836-E05913CB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73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0869E9-F11E-0A49-A584-82CAA32F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A123A6-11C6-AFFF-1C01-4ADD3930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F06592-24CF-F107-AC90-89429F04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AC27D9-E5EC-B5C4-5793-519118E8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EAD686-B808-A170-E20D-1373CBDB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09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ACF41-62B5-AF46-96FE-470E649F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D7592B-A0A6-FD10-CA42-B120AAD7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628A72-664F-2D84-7F4F-302169B9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E7F18E2-1601-5C06-9CD3-46AE769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220949A-28F4-7D7E-3142-C656EE9A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CE83B1-6A2E-B45A-C04D-40D6D425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20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49EEB7-EA8A-3F65-B3FE-1C91F1B8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62E0C8-F5BD-E8DB-00AD-7E40BA0B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3612829-91FC-BDB3-B957-BA16BFB18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D4C1FF5-FFA1-A5A2-AC0E-815D0A0B3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E2C0E07-64DF-C073-A527-CE0094685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CA3CCA2-65E6-0F8C-4C8E-F813EC52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511D268-CC3A-550E-E391-F2E7C040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FDDE5B7-73F5-A8FB-31F7-313D4A7B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832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244FF8-2CA4-F0F4-F032-3469DE01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AD4DBB5-9F78-C017-85EA-4D8197B8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25823E6-BC2C-C101-5344-7929E925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C2046C8-850E-F078-CF72-6A4DE65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0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78AB29E-F30F-A089-47BD-E156B0EE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EA22800-2C9B-888D-E43A-B8083741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1C33C8B-3B1E-689D-AAFE-9989F09F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78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F79D9-CDCA-0135-8FA9-DEDEF8D0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CF812F-45B8-DAAA-02AF-01123153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51B5ED-22ED-2234-6095-12674FBE6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73F746-FF89-26F4-5E67-FFA51FF0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2EE822-423D-BA90-DE92-E0DA87D0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4860AE-B247-8AFE-0841-6112663F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39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E6E268-90D1-9CB8-4374-CE546380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220E7A4-FAFD-96B0-35F2-B18EF0412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1861A4-1DD2-FD66-9B6C-4C0C97127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33418F-6588-FA98-02C2-8773BDF5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B1997CC-7D49-9E99-58D4-75BFB809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F8FF20-BF25-B33C-D694-54EC0478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7B9696B-70F5-B32F-1E30-093B5B51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47AD34-8C47-3C5B-9D57-A36E15CC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E52E45-2B03-3B65-F3C8-15AA3DBF0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9D4B-2497-4458-BFE4-E7FEEB22634C}" type="datetimeFigureOut">
              <a:rPr lang="pl-PL" smtClean="0"/>
              <a:t>01.12.2023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312534-FF5F-ECD6-5848-2C04FB359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685137-F442-AAE2-8834-0325DAE1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F54F-4A77-4BE1-9CEA-E5A06EBFCDF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65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DF6DF7-35BD-FF4A-F985-E6FB01E5D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Funkcjonalności </a:t>
            </a:r>
            <a:r>
              <a:rPr lang="pl-PL" dirty="0" err="1"/>
              <a:t>mackupu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CD21083-C192-3DA2-13A5-8D52DC8F4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intern8</a:t>
            </a:r>
          </a:p>
        </p:txBody>
      </p:sp>
    </p:spTree>
    <p:extLst>
      <p:ext uri="{BB962C8B-B14F-4D97-AF65-F5344CB8AC3E}">
        <p14:creationId xmlns:p14="http://schemas.microsoft.com/office/powerpoint/2010/main" val="347801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3B76E0F-1163-FA92-A659-B7D0E429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4932"/>
            <a:ext cx="12192000" cy="7212932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1A0D1B2-BFBA-5F1E-93AB-9819CE3D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74" y="671931"/>
            <a:ext cx="10515600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Poruszamy się po stronie za pomocą podświetlonych przycisków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Pismo odręczne 16">
                <a:extLst>
                  <a:ext uri="{FF2B5EF4-FFF2-40B4-BE49-F238E27FC236}">
                    <a16:creationId xmlns:a16="http://schemas.microsoft.com/office/drawing/2014/main" id="{AE04858B-CDEB-3E69-FF3D-FDDD6A8B2B97}"/>
                  </a:ext>
                </a:extLst>
              </p14:cNvPr>
              <p14:cNvContentPartPr/>
              <p14:nvPr/>
            </p14:nvContentPartPr>
            <p14:xfrm>
              <a:off x="7946555" y="817854"/>
              <a:ext cx="479880" cy="29520"/>
            </p14:xfrm>
          </p:contentPart>
        </mc:Choice>
        <mc:Fallback xmlns="">
          <p:pic>
            <p:nvPicPr>
              <p:cNvPr id="17" name="Pismo odręczne 16">
                <a:extLst>
                  <a:ext uri="{FF2B5EF4-FFF2-40B4-BE49-F238E27FC236}">
                    <a16:creationId xmlns:a16="http://schemas.microsoft.com/office/drawing/2014/main" id="{AE04858B-CDEB-3E69-FF3D-FDDD6A8B2B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2915" y="710214"/>
                <a:ext cx="5875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Pismo odręczne 17">
                <a:extLst>
                  <a:ext uri="{FF2B5EF4-FFF2-40B4-BE49-F238E27FC236}">
                    <a16:creationId xmlns:a16="http://schemas.microsoft.com/office/drawing/2014/main" id="{9063D4E8-7A42-A0BB-4B41-0FACED54E8BC}"/>
                  </a:ext>
                </a:extLst>
              </p14:cNvPr>
              <p14:cNvContentPartPr/>
              <p14:nvPr/>
            </p14:nvContentPartPr>
            <p14:xfrm>
              <a:off x="8788955" y="848094"/>
              <a:ext cx="828360" cy="31320"/>
            </p14:xfrm>
          </p:contentPart>
        </mc:Choice>
        <mc:Fallback xmlns="">
          <p:pic>
            <p:nvPicPr>
              <p:cNvPr id="18" name="Pismo odręczne 17">
                <a:extLst>
                  <a:ext uri="{FF2B5EF4-FFF2-40B4-BE49-F238E27FC236}">
                    <a16:creationId xmlns:a16="http://schemas.microsoft.com/office/drawing/2014/main" id="{9063D4E8-7A42-A0BB-4B41-0FACED54E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4955" y="740094"/>
                <a:ext cx="9360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Pismo odręczne 18">
                <a:extLst>
                  <a:ext uri="{FF2B5EF4-FFF2-40B4-BE49-F238E27FC236}">
                    <a16:creationId xmlns:a16="http://schemas.microsoft.com/office/drawing/2014/main" id="{FE996BF0-36D9-E1ED-C1FA-CF834E249CA8}"/>
                  </a:ext>
                </a:extLst>
              </p14:cNvPr>
              <p14:cNvContentPartPr/>
              <p14:nvPr/>
            </p14:nvContentPartPr>
            <p14:xfrm>
              <a:off x="9859955" y="805974"/>
              <a:ext cx="685440" cy="42480"/>
            </p14:xfrm>
          </p:contentPart>
        </mc:Choice>
        <mc:Fallback xmlns="">
          <p:pic>
            <p:nvPicPr>
              <p:cNvPr id="19" name="Pismo odręczne 18">
                <a:extLst>
                  <a:ext uri="{FF2B5EF4-FFF2-40B4-BE49-F238E27FC236}">
                    <a16:creationId xmlns:a16="http://schemas.microsoft.com/office/drawing/2014/main" id="{FE996BF0-36D9-E1ED-C1FA-CF834E249C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5955" y="697974"/>
                <a:ext cx="793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Pismo odręczne 19">
                <a:extLst>
                  <a:ext uri="{FF2B5EF4-FFF2-40B4-BE49-F238E27FC236}">
                    <a16:creationId xmlns:a16="http://schemas.microsoft.com/office/drawing/2014/main" id="{A66C9059-A9F9-2877-A74C-FC5CEE8D4F2F}"/>
                  </a:ext>
                </a:extLst>
              </p14:cNvPr>
              <p14:cNvContentPartPr/>
              <p14:nvPr/>
            </p14:nvContentPartPr>
            <p14:xfrm>
              <a:off x="11050835" y="799854"/>
              <a:ext cx="589680" cy="18000"/>
            </p14:xfrm>
          </p:contentPart>
        </mc:Choice>
        <mc:Fallback xmlns="">
          <p:pic>
            <p:nvPicPr>
              <p:cNvPr id="20" name="Pismo odręczne 19">
                <a:extLst>
                  <a:ext uri="{FF2B5EF4-FFF2-40B4-BE49-F238E27FC236}">
                    <a16:creationId xmlns:a16="http://schemas.microsoft.com/office/drawing/2014/main" id="{A66C9059-A9F9-2877-A74C-FC5CEE8D4F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96835" y="691854"/>
                <a:ext cx="69732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84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7BF91F6-A0B4-94AA-BF47-AD9ACACE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3689496" cy="6858001"/>
          </a:xfr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5CBFC65-DD2E-4588-319D-11C9E2BE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856" y="2011045"/>
            <a:ext cx="4965896" cy="1325563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By dodać certyfikaty i oferty pracy edytujemy pliki JSON z odpowiednimi nazwani UWAGA </a:t>
            </a:r>
            <a:r>
              <a:rPr lang="pl-PL" sz="1800" dirty="0" err="1">
                <a:solidFill>
                  <a:srgbClr val="FF0000"/>
                </a:solidFill>
                <a:highlight>
                  <a:srgbClr val="C0C0C0"/>
                </a:highlight>
              </a:rPr>
              <a:t>wszytkie</a:t>
            </a:r>
            <a:r>
              <a:rPr lang="pl-PL" sz="1800" dirty="0">
                <a:solidFill>
                  <a:srgbClr val="FF0000"/>
                </a:solidFill>
                <a:highlight>
                  <a:srgbClr val="C0C0C0"/>
                </a:highlight>
              </a:rPr>
              <a:t> obiekty w tablicy muszą mieć zachowany schemat </a:t>
            </a:r>
          </a:p>
        </p:txBody>
      </p:sp>
    </p:spTree>
    <p:extLst>
      <p:ext uri="{BB962C8B-B14F-4D97-AF65-F5344CB8AC3E}">
        <p14:creationId xmlns:p14="http://schemas.microsoft.com/office/powerpoint/2010/main" val="16941456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Panoramiczny</PresentationFormat>
  <Paragraphs>4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Funkcjonalności mackupu</vt:lpstr>
      <vt:lpstr>Poruszamy się po stronie za pomocą podświetlonych przycisków</vt:lpstr>
      <vt:lpstr>By dodać certyfikaty i oferty pracy edytujemy pliki JSON z odpowiednimi nazwani UWAGA wszytkie obiekty w tablicy muszą mieć zachowany schemat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Funkcjonalności mackupu</dc:title>
  <dc:creator>Intern 8</dc:creator>
  <cp:lastModifiedBy>Intern 8</cp:lastModifiedBy>
  <cp:revision>1</cp:revision>
  <dcterms:created xsi:type="dcterms:W3CDTF">2023-12-01T14:47:51Z</dcterms:created>
  <dcterms:modified xsi:type="dcterms:W3CDTF">2023-12-01T14:51:43Z</dcterms:modified>
</cp:coreProperties>
</file>