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4:42.6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0,'111'6,"164"28,-23-1,121-16,180 22,-452-22,219 29,-240-39,0-4,86-6,275 3,-382 3,-46-4,0 1,-1-2,0 1,1-2,-1 0,13-5,33-7,-12 10,0 1,86 6,17-2,70-29,-213 30,-1-1,1 1,0 0,0 0,0 1,-1 0,1 0,-1 0,0 1,1-1,-1 1,0 1,0-1,5 5,3 1,4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6:55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0 174,'437'-9,"-152"1,40 0,275-2,-584 10,0 0,0-2,1 0,-1-1,0-1,-1 0,23-10,150-44,-76 27,-82 24,0 2,0 1,1 1,-1 2,58 4,-7 0,89-5,149 4,-296 1,-5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7:27.0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7:50.0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0,'911'63,"-856"-58,1122 56,-919-46,-57-11,-134-4,-51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8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8:43.1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0,'816'19,"-244"-10,111 1,-630-8,0 3,58 12,31 5,208-14,-255-8,-50-7,-33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9:14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9:32.4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3,'798'36,"812"18,-1229-71,-296 10,-1-5,122-32,-167 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9:58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0:15.9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56,'211'-5,"117"3,1570 30,-1311-30,-486 3,112-3,-200 1,0-2,0 0,23-8,-24 7,0 0,0 1,1 0,20-1,176-17,-83 6,-105 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2:17.9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1,'7'0,"1"3,0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4:49.1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1 647,'-1'-94,"5"0,17-102,-16 158,0-54,-1 15,-4 74,1 1,-1 0,1-1,0 1,0-1,0 1,0 0,0 0,1 0,-1 0,1 0,-1 0,1 0,0 0,0 0,0 1,0-1,0 1,0-1,0 1,0 0,1 0,-1 0,0 0,1 0,-1 1,1-1,2 0,10-1,0-1,0 2,22 0,-27 1,663 11,-48 0,64 17,-654-24,528 37,-439-42,168 3,-196 6,47 2,-131-9,-1 0,0 1,0 0,1 0,-2 1,1 1,0 0,-1 1,1-1,-1 2,-1 0,1 0,-1 1,0 0,-1 0,10 11,-15-15,0 1,0 1,0-1,0 0,-1 1,0-1,0 1,0 0,0-1,-1 1,0 0,0 0,0 0,-1 0,0 0,1 0,-2 0,1 0,-1 0,1 0,-2 0,1 0,-3 9,-3 4,0-1,-1 0,-1 0,-20 30,-15 11,33-46,0 1,1 0,0 1,1 1,1-1,0 1,1 0,1 1,0 0,-6 30,10-21,1 0,2 29,0 18,-1-71,1-1,-1 1,0 0,0 0,0-1,0 1,0 0,-1-1,1 1,0 0,0 0,0-1,-1 1,1 0,0-1,-1 1,1 0,0-1,-1 1,1-1,-1 1,1-1,-1 1,1-1,-1 1,1-1,-1 1,0-1,1 0,-1 1,0-1,1 0,-1 0,0 1,1-1,-2 0,0 0,-1-1,1 1,-1-1,1 0,-1 1,1-1,0-1,0 1,-1 0,-3-3,-46-42,13 4,1 0,-71-61,93 91,1 0,-1 2,-1 0,0 1,0 0,-1 2,0 0,-34-8,10 8,0 2,-1 1,-81 5,-127 25,234-23,-217 25,-436-5,-262-40,899 13,28 3,1 0,-1 0,0 1,0-1,1 1,-1 0,0 0,0 0,0 1,1 0,-1 0,0 0,-5 3,0 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2:42:37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0 601 24575,'1'11'0,"1"0"0,0 0 0,0 0 0,1 0 0,1 0 0,0-1 0,0 1 0,1-1 0,0 0 0,8 10 0,9 12 0,39 46 0,-49-64 0,1-1 0,0 0 0,1-1 0,0-1 0,1 0 0,16 9 0,-29-19 0,0 0 0,0-1 0,0 1 0,1-1 0,-1 0 0,0 0 0,0 0 0,0 0 0,0 0 0,0 0 0,1 0 0,-1-1 0,0 1 0,0-1 0,0 1 0,0-1 0,0 0 0,0 0 0,0 0 0,0 0 0,-1 0 0,1 0 0,0-1 0,0 1 0,-1 0 0,3-3 0,42-51 0,-33 38 0,78-90 0,111-101 0,121-82 0,-145 133 0,-112 87-1365,-55 56-5461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2:42:39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40 24575,'2'1'0,"-1"-1"0,0 0 0,0 1 0,1-1 0,-1 1 0,0 0 0,0-1 0,0 1 0,0 0 0,0 0 0,0 0 0,0 0 0,0 0 0,0 0 0,0 0 0,0 0 0,-1 0 0,1 0 0,0 0 0,0 2 0,14 30 0,-11-24 0,44 94 0,5-3 0,128 181 0,-179-277 0,4 4 0,0 0 0,0-1 0,1 0 0,0 0 0,8 7 0,-14-13 0,1 0 0,-1 0 0,1 0 0,-1 0 0,1-1 0,-1 1 0,1 0 0,-1-1 0,1 1 0,0-1 0,-1 1 0,1-1 0,0 0 0,0 0 0,-1 0 0,1 0 0,0 0 0,-1 0 0,1 0 0,0 0 0,-1-1 0,1 1 0,0-1 0,-1 1 0,1-1 0,-1 0 0,1 0 0,-1 0 0,1 0 0,-1 1 0,1-2 0,-1 1 0,0 0 0,0 0 0,2-3 0,22-27 0,-1-1 0,23-44 0,-5 9 0,1 0 0,-20 27 0,3 1 0,1 1 0,2 1 0,47-46 0,-62 72 0,1 1 0,0 0 0,1 1 0,0 1 0,0 0 0,1 1 0,19-5 0,-24 8 0,-7 1-170,0 0-1,1 1 0,-1-2 1,0 1-1,0-1 0,-1 1 1,8-9-1,-3 2-6655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7:11.8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7,'0'-3,"0"-1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7:27.7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20,'272'2,"290"-4,-410-7,65 0,-149 8,-20 0,0 2,77 11,-74-5,1-3,0-2,56-5,-5 0,-31 5,79-4,-136-1,-4-1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7:28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40,'33'-2,"45"-7,-7 0,577-10,-3 47,270 2,-765-49,-134 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7:38.2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4698 95,'-335'24,"95"-2,-840-24,794-6,156 5,-1-6,2-5,-243-60,333 65,-1 1,-1 2,-49-2,-125 8,174 1,-294 30,100-6,5-6,-482 18,696-37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50:17.2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51:14.4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2706 93,'-3'-2,"0"0,0 0,0 0,0 0,0 1,0-1,-1 1,1 0,-1 0,1 0,-1 1,-5-1,-49-1,39 3,-85-2,13 1,-170-20,159 8,-1 5,-144 8,90 1,-789-2,911-2,0-1,-42-11,37 7,-48-4,-189 11,259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3:27:40.5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1,'242'17,"-28"-20,141 6,9 31,-266-17,-57-8,-23-6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3:27:42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0,'750'14,"-471"-9,310 17,-511-15,526 31,-666-38,-10 1,-85-11,135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4:50.9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0,'3'0,"7"0,15 3,15 2,20-2,19 1,4-2,-1-1,-3 0,-9-4,-12-1,-17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3:27:43.6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0,'250'16,"597"2,-832-17,-1 1,1 0,-1 1,1 1,25 10,12 3,1-4,1-3,1-2,-1-2,74-3,154-3,-267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3:27:44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0,'1'1,"-1"0,1 0,-1 0,1 0,0-1,-1 1,1 0,0 0,0-1,0 1,-1 0,1-1,0 1,0-1,0 0,0 1,0-1,0 0,0 1,0-1,0 0,1 0,28 7,-26-7,90 11,1-4,144-8,25 1,-179 5,147 3,-183-9,1-2,82-17,-90 14,0 3,0 1,0 1,0 3,75 12,-101-12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5:19.6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5:31.5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0,'831'51,"-695"-39,256 33,229 13,-291-65,-183 0,155 13,-252-3,-1-2,1-2,0-3,76-15,-22 5,1 4,183 7,-170 6,216-25,-170-2,317-8,-420 37,0 3,-1 3,104 31,-92-22,137 21,76 3,-174-23,189 10,-267-31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5:34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53 627,'496'-1,"540"2,-314 34,-116-2,31-27,332 14,-880-14,12 3,0-4,0-5,117-15,-95-7,-41 7,1 3,114-2,-172 15,-13 0,-1-1,1 0,21-4,-29 3,-1 0,0 0,1 0,-1 0,0-1,0 1,0-1,0 0,0 0,0 0,0 0,-1-1,1 1,-1-1,0 1,1-1,1-4,7-11,-1-2,-1 0,0 0,-2 0,0-1,-1 0,-1-1,-1 1,-1-1,-1 0,-1 0,-4-40,2 57,0 0,0 0,-1 0,0 0,0 1,-1-1,1 1,-1-1,0 1,0 0,0 0,-1 0,0 0,1 0,-1 1,-1 0,1 0,0 0,-1 0,-5-2,-14-6,0 0,-43-12,53 19,-29-12,-1 3,0 2,0 1,-1 3,-68-3,-177 3,85-1,-904-36,992 38,-153-3,-189-15,376 16,-159 5,-16 42,48-4,-309-5,396-26,-539 13,139-12,313-6,190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6:10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1,'458'18,"147"12,294-6,-687-41,123-3,100 50,-345-23,-58-5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6:31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7,'-3'-3,"0"0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6:54.0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0 100,'1'1,"-1"0,1 0,-1-1,1 1,0 0,0 0,-1-1,1 1,0-1,0 1,0-1,-1 1,1-1,0 1,0-1,0 0,0 1,0-1,0 0,0 0,0 0,0 1,1-2,30 5,-29-4,170 5,-24-1,232 6,-378-10,0 0,-1 0,1 0,-1 0,1 1,-1-1,1 1,-1 0,1-1,-1 1,1 0,-1 1,0-1,0 0,0 1,1-1,-1 1,-1 0,1-1,0 1,2 3,0 1,-1 1,1 0,-1 0,-1 0,4 13,-3-11,-1 0,2 0,-1 0,7 10,-3-6,0 0,0 1,-1 0,-1 0,-1 0,0 0,0 1,-2-1,1 1,-2 0,0 0,-1 0,-1-1,0 1,-4 20,4-31,-1 0,0 0,1-1,-1 1,-1 0,1-1,0 0,-1 1,0-1,1 0,-1 0,0 0,-1-1,1 1,0-1,-1 0,0 0,1 0,-1 0,0-1,0 1,0-1,0 0,-8 1,-10 1,0-1,0-1,-35-3,20 1,-26 3,43 0,-1-1,0-1,1-1,-1-1,-39-8,51 5,0 0,0 0,1-1,0 0,0 0,1-1,-1 0,1 0,1-1,-11-16,-34-33,33 44,0 0,-23-12,-11-7,49 29,0 0,0-1,0 1,1-1,-1 1,1-1,0 0,1 0,-1 0,0 0,1 0,0-1,0 1,0 0,1 0,0-1,-1 1,1 0,1-1,0-4,0-6,1 1,0 0,1 0,0 0,6-13,-7 23,1 0,-1-1,1 1,0 0,0 1,0-1,0 0,1 1,0 0,0 0,-1 0,2 0,-1 0,7-2,9-4,1 0,22-5,5-2,-13 2,-6 2,-1 1,36-8,-55 17,0 0,1 1,-1 0,1 0,-1 1,1 1,0 0,-1 0,1 0,-1 1,11 4,-12-3,3 1,0 0,0 1,0 0,17 11,-24-13,-1 0,1 0,-1 1,0-1,0 1,-1-1,1 1,-1 0,0 0,0 0,0 1,0-1,-1 0,1 1,0 7,6 19,-5-16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2A13CD-C512-D724-51DF-1970AEB71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3D089D-E9CF-904B-7063-A9F25C67D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902D55-67A0-3E28-8511-27812700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85005A-DBD6-BBC3-AFAF-41BF21C1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FBAA42-0CD5-1E14-1F3B-88307A74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327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00D4A0-C772-7D14-60A6-45A7B3BC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FE79EA6-9778-D337-8F6A-E5945155A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F2C687-A78D-C601-A7D0-82D2AD9C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FCC85EC-993A-5E7D-3BDC-A68139C1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DDF782-681E-12D0-B0CF-D3EEC1E4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99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BDF7D29-8929-EDF0-4C22-368DE76AC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2FE0558-1D53-2B6E-83D7-59E655E0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F96D9B-4852-DED5-F60F-878CD31F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49CEDF-1A85-0290-C492-6440DE3B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DF0B30-26CF-0327-BDAF-2054ED24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85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B472DE-67FA-33EC-B53D-987ADDE6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8A6EC5-5647-420F-FE58-A546C95F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C932A1-0BA2-54C9-42BA-D8D36C5A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1AF9E4-735B-F83E-DC4A-72B68C8B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C2559D-0737-E88F-8610-7DD91D95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76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446826-8145-AA1C-8458-3A2DBE08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797C89C-8F76-1020-19B2-DA0D6AF30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B2263A-7930-97EF-3874-A3B4C667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1FADF1-D73A-2913-1C44-E164DF6E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34E7E9-55F3-BD5F-A32B-3C24AB1E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781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94C727-B929-2483-1652-B6A0CEDC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8D91C1-ABE1-C66C-DF46-D7E9E6173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50E783-FBDC-FE49-9CC9-D2247983B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73C375E-2F26-396A-DB3D-603B3693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B3DC800-7008-0DF0-52FA-AA519DC5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8E5C28A-AFBB-9C3C-AA7E-6F4EACF0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725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42DC58-14C1-6C95-4A9D-0029B579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ABB8AE2-A051-7E19-EF69-F000ED06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D423659-0165-F795-02F7-F312678C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D1FB382-FE3F-1131-CF9E-D5AEEDB06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8192A3D-AB9B-5637-BA47-53DA0AD06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BDF80D7-5BAA-9956-A021-7A408AF9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0A39ED2-A664-44EE-77B0-F8147E68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BCFC679-3C4B-C40D-6D02-10EEFD9D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78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5E3500-B586-B9B7-7684-334E93A3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BC64FCB-073E-796A-90AF-C5159033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62F80B-5F97-A71F-100C-F80EF025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3ECDEA7-4032-A9B3-B069-4EA566DC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782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9539FC4-63B1-D6FB-CB78-67FA80DC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62DC3E6-0F2B-7238-CE07-D19AF1B7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01D8B2B-8695-FF38-0FA4-FD1C8033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7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24EAF6-B336-1FBD-6C8C-ACD79E64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F4D6B7-2A1B-1916-0948-70D0BAE4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3CD11E2-3189-671B-468B-45DD9D2A5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2616B43-9A3A-FC6C-6A7A-BA9C9D0C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300CE2-62F7-C81A-A1EB-52AF3CCA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FD4740B-F895-1AA8-A5CC-28041115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430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6C4942-DA14-030A-61D2-3D5C2233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9884801-58F0-3FD8-5DC5-1A37E266A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4837F4-9681-A9BF-AE10-06924D46F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5CA517F-E720-B038-81F1-2EFEC654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834063E-0816-491D-C6DD-4E376705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D4C0AA-186D-4588-979B-EA55E0C3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815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3C98CEE-BB90-2B02-0C90-D30BA18D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10F9DB-730B-75C5-AA50-606867DC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7F50F7-E8A1-E2EA-C4DC-43F918ED5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4C342E-417F-E5B9-6AFC-AACE31EB6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A4A929-4914-C202-B810-1F9FD868D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687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customXml" Target="../ink/ink21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0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customXml" Target="../ink/ink24.xm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3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2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29.xm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customXml" Target="../ink/ink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6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customXml" Target="../ink/ink10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8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94852C-F454-38E2-85C5-55BEA7D24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Aktywowanie strony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55401B-99B6-168F-3012-36A309414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 intern 8</a:t>
            </a:r>
          </a:p>
        </p:txBody>
      </p:sp>
    </p:spTree>
    <p:extLst>
      <p:ext uri="{BB962C8B-B14F-4D97-AF65-F5344CB8AC3E}">
        <p14:creationId xmlns:p14="http://schemas.microsoft.com/office/powerpoint/2010/main" val="33110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4E723E-3892-039C-5BDB-B1EEA6C9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155DE8-FD91-B152-32AB-7A62C9535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6DCEEC47-70AF-5DF7-88D0-D5569447DE62}"/>
                  </a:ext>
                </a:extLst>
              </p14:cNvPr>
              <p14:cNvContentPartPr/>
              <p14:nvPr/>
            </p14:nvContentPartPr>
            <p14:xfrm>
              <a:off x="4717680" y="2643537"/>
              <a:ext cx="8640" cy="288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6DCEEC47-70AF-5DF7-88D0-D5569447DE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3680" y="2535897"/>
                <a:ext cx="116280" cy="2185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5AA506A3-484F-D136-D90E-812A6994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99460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2555876B-BA79-6C58-F44A-1A49929DBDEE}"/>
                  </a:ext>
                </a:extLst>
              </p14:cNvPr>
              <p14:cNvContentPartPr/>
              <p14:nvPr/>
            </p14:nvContentPartPr>
            <p14:xfrm>
              <a:off x="2398717" y="2480332"/>
              <a:ext cx="441720" cy="33696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2555876B-BA79-6C58-F44A-1A49929DBD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9717" y="2471332"/>
                <a:ext cx="4593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318CEF14-2883-7592-B64E-510FEB7F64DB}"/>
                  </a:ext>
                </a:extLst>
              </p14:cNvPr>
              <p14:cNvContentPartPr/>
              <p14:nvPr/>
            </p14:nvContentPartPr>
            <p14:xfrm>
              <a:off x="1848637" y="4292572"/>
              <a:ext cx="361800" cy="234000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318CEF14-2883-7592-B64E-510FEB7F64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39637" y="4283572"/>
                <a:ext cx="379440" cy="2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20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60AFC5-18BD-3382-CB96-EF47C51A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DA2215-71BB-65F3-A449-C121ED70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0BE9CB51-3890-CAF5-4FFD-EACCC30B039E}"/>
                  </a:ext>
                </a:extLst>
              </p14:cNvPr>
              <p14:cNvContentPartPr/>
              <p14:nvPr/>
            </p14:nvContentPartPr>
            <p14:xfrm>
              <a:off x="1861800" y="2720577"/>
              <a:ext cx="360" cy="288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0BE9CB51-3890-CAF5-4FFD-EACCC30B03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7800" y="2612577"/>
                <a:ext cx="108000" cy="2185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5DD7D5C4-FBB3-97EF-2BFC-227755444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16" y="-24328"/>
            <a:ext cx="12202115" cy="70347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0A77BE07-2B21-BA59-533C-47FE0F807D1A}"/>
                  </a:ext>
                </a:extLst>
              </p14:cNvPr>
              <p14:cNvContentPartPr/>
              <p14:nvPr/>
            </p14:nvContentPartPr>
            <p14:xfrm>
              <a:off x="6314280" y="184737"/>
              <a:ext cx="759240" cy="972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0A77BE07-2B21-BA59-533C-47FE0F807D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0640" y="76737"/>
                <a:ext cx="8668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30E51E59-FD25-E7F8-316C-8FC88B62F647}"/>
                  </a:ext>
                </a:extLst>
              </p14:cNvPr>
              <p14:cNvContentPartPr/>
              <p14:nvPr/>
            </p14:nvContentPartPr>
            <p14:xfrm>
              <a:off x="7334880" y="197697"/>
              <a:ext cx="920520" cy="2124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30E51E59-FD25-E7F8-316C-8FC88B62F6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81240" y="90057"/>
                <a:ext cx="10281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3FBF6213-1303-92DF-7B7B-C75738AD5962}"/>
                  </a:ext>
                </a:extLst>
              </p14:cNvPr>
              <p14:cNvContentPartPr/>
              <p14:nvPr/>
            </p14:nvContentPartPr>
            <p14:xfrm>
              <a:off x="7353240" y="2868177"/>
              <a:ext cx="1691640" cy="51120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3FBF6213-1303-92DF-7B7B-C75738AD59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99600" y="2760177"/>
                <a:ext cx="1799280" cy="2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66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72CEB7-1ADE-7ECB-1B04-2E7BBB0E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961FDA-FF93-38AB-5D7E-CE608ABF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A5F5F6A7-DDA6-8B7E-C51B-D15BFA47A5DE}"/>
                  </a:ext>
                </a:extLst>
              </p14:cNvPr>
              <p14:cNvContentPartPr/>
              <p14:nvPr/>
            </p14:nvContentPartPr>
            <p14:xfrm>
              <a:off x="4909560" y="3431937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A5F5F6A7-DDA6-8B7E-C51B-D15BFA47A5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5920" y="332429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Obraz 9">
            <a:extLst>
              <a:ext uri="{FF2B5EF4-FFF2-40B4-BE49-F238E27FC236}">
                <a16:creationId xmlns:a16="http://schemas.microsoft.com/office/drawing/2014/main" id="{CD48E524-A27F-8F88-9C4A-3D43321D6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A47EDE86-D939-C5CF-1F65-27198BEEA497}"/>
                  </a:ext>
                </a:extLst>
              </p14:cNvPr>
              <p14:cNvContentPartPr/>
              <p14:nvPr/>
            </p14:nvContentPartPr>
            <p14:xfrm>
              <a:off x="1239000" y="483537"/>
              <a:ext cx="974520" cy="33480"/>
            </p14:xfrm>
          </p:contentPart>
        </mc:Choice>
        <mc:Fallback xmlns=""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A47EDE86-D939-C5CF-1F65-27198BEEA4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5000" y="375537"/>
                <a:ext cx="108216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62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3B76E0F-1163-FA92-A659-B7D0E429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54932"/>
            <a:ext cx="12192000" cy="7212932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1A0D1B2-BFBA-5F1E-93AB-9819CE3D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74" y="671931"/>
            <a:ext cx="10515600" cy="1325563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Poruszamy się po stronie za pomocą podświetlonych przycisków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Pismo odręczne 16">
                <a:extLst>
                  <a:ext uri="{FF2B5EF4-FFF2-40B4-BE49-F238E27FC236}">
                    <a16:creationId xmlns:a16="http://schemas.microsoft.com/office/drawing/2014/main" id="{AE04858B-CDEB-3E69-FF3D-FDDD6A8B2B97}"/>
                  </a:ext>
                </a:extLst>
              </p14:cNvPr>
              <p14:cNvContentPartPr/>
              <p14:nvPr/>
            </p14:nvContentPartPr>
            <p14:xfrm>
              <a:off x="7946555" y="817854"/>
              <a:ext cx="479880" cy="29520"/>
            </p14:xfrm>
          </p:contentPart>
        </mc:Choice>
        <mc:Fallback xmlns="">
          <p:pic>
            <p:nvPicPr>
              <p:cNvPr id="17" name="Pismo odręczne 16">
                <a:extLst>
                  <a:ext uri="{FF2B5EF4-FFF2-40B4-BE49-F238E27FC236}">
                    <a16:creationId xmlns:a16="http://schemas.microsoft.com/office/drawing/2014/main" id="{AE04858B-CDEB-3E69-FF3D-FDDD6A8B2B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2915" y="710214"/>
                <a:ext cx="5875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Pismo odręczne 17">
                <a:extLst>
                  <a:ext uri="{FF2B5EF4-FFF2-40B4-BE49-F238E27FC236}">
                    <a16:creationId xmlns:a16="http://schemas.microsoft.com/office/drawing/2014/main" id="{9063D4E8-7A42-A0BB-4B41-0FACED54E8BC}"/>
                  </a:ext>
                </a:extLst>
              </p14:cNvPr>
              <p14:cNvContentPartPr/>
              <p14:nvPr/>
            </p14:nvContentPartPr>
            <p14:xfrm>
              <a:off x="8788955" y="848094"/>
              <a:ext cx="828360" cy="31320"/>
            </p14:xfrm>
          </p:contentPart>
        </mc:Choice>
        <mc:Fallback xmlns="">
          <p:pic>
            <p:nvPicPr>
              <p:cNvPr id="18" name="Pismo odręczne 17">
                <a:extLst>
                  <a:ext uri="{FF2B5EF4-FFF2-40B4-BE49-F238E27FC236}">
                    <a16:creationId xmlns:a16="http://schemas.microsoft.com/office/drawing/2014/main" id="{9063D4E8-7A42-A0BB-4B41-0FACED54E8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4955" y="740094"/>
                <a:ext cx="9360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Pismo odręczne 18">
                <a:extLst>
                  <a:ext uri="{FF2B5EF4-FFF2-40B4-BE49-F238E27FC236}">
                    <a16:creationId xmlns:a16="http://schemas.microsoft.com/office/drawing/2014/main" id="{FE996BF0-36D9-E1ED-C1FA-CF834E249CA8}"/>
                  </a:ext>
                </a:extLst>
              </p14:cNvPr>
              <p14:cNvContentPartPr/>
              <p14:nvPr/>
            </p14:nvContentPartPr>
            <p14:xfrm>
              <a:off x="9859955" y="805974"/>
              <a:ext cx="685440" cy="42480"/>
            </p14:xfrm>
          </p:contentPart>
        </mc:Choice>
        <mc:Fallback xmlns="">
          <p:pic>
            <p:nvPicPr>
              <p:cNvPr id="19" name="Pismo odręczne 18">
                <a:extLst>
                  <a:ext uri="{FF2B5EF4-FFF2-40B4-BE49-F238E27FC236}">
                    <a16:creationId xmlns:a16="http://schemas.microsoft.com/office/drawing/2014/main" id="{FE996BF0-36D9-E1ED-C1FA-CF834E249C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05955" y="697974"/>
                <a:ext cx="7930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Pismo odręczne 19">
                <a:extLst>
                  <a:ext uri="{FF2B5EF4-FFF2-40B4-BE49-F238E27FC236}">
                    <a16:creationId xmlns:a16="http://schemas.microsoft.com/office/drawing/2014/main" id="{A66C9059-A9F9-2877-A74C-FC5CEE8D4F2F}"/>
                  </a:ext>
                </a:extLst>
              </p14:cNvPr>
              <p14:cNvContentPartPr/>
              <p14:nvPr/>
            </p14:nvContentPartPr>
            <p14:xfrm>
              <a:off x="11050835" y="799854"/>
              <a:ext cx="589680" cy="18000"/>
            </p14:xfrm>
          </p:contentPart>
        </mc:Choice>
        <mc:Fallback xmlns="">
          <p:pic>
            <p:nvPicPr>
              <p:cNvPr id="20" name="Pismo odręczne 19">
                <a:extLst>
                  <a:ext uri="{FF2B5EF4-FFF2-40B4-BE49-F238E27FC236}">
                    <a16:creationId xmlns:a16="http://schemas.microsoft.com/office/drawing/2014/main" id="{A66C9059-A9F9-2877-A74C-FC5CEE8D4F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96835" y="691854"/>
                <a:ext cx="697320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84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7BF91F6-A0B4-94AA-BF47-AD9ACACE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3689496" cy="6858001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5CBFC65-DD2E-4588-319D-11C9E2BE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360" y="2011045"/>
            <a:ext cx="10515600" cy="1325563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By dodać certyfikaty i oferty pracy edytujemy </a:t>
            </a:r>
          </a:p>
        </p:txBody>
      </p:sp>
    </p:spTree>
    <p:extLst>
      <p:ext uri="{BB962C8B-B14F-4D97-AF65-F5344CB8AC3E}">
        <p14:creationId xmlns:p14="http://schemas.microsoft.com/office/powerpoint/2010/main" val="169414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4A6351-D57C-122F-182A-1A5853A7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C260406-F6C0-4C14-1689-150699097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13908" cy="688333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DB370908-9737-55C1-62D4-190302093CF8}"/>
                  </a:ext>
                </a:extLst>
              </p14:cNvPr>
              <p14:cNvContentPartPr/>
              <p14:nvPr/>
            </p14:nvContentPartPr>
            <p14:xfrm>
              <a:off x="2577277" y="3895977"/>
              <a:ext cx="1324440" cy="7308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DB370908-9737-55C1-62D4-190302093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3637" y="3787977"/>
                <a:ext cx="1432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69FCA87B-7F3F-2D4C-0C7A-21E749CA5A1D}"/>
                  </a:ext>
                </a:extLst>
              </p14:cNvPr>
              <p14:cNvContentPartPr/>
              <p14:nvPr/>
            </p14:nvContentPartPr>
            <p14:xfrm>
              <a:off x="2597077" y="3577017"/>
              <a:ext cx="1308600" cy="317160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69FCA87B-7F3F-2D4C-0C7A-21E749CA5A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3077" y="3469017"/>
                <a:ext cx="14162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Pismo odręczne 9">
                <a:extLst>
                  <a:ext uri="{FF2B5EF4-FFF2-40B4-BE49-F238E27FC236}">
                    <a16:creationId xmlns:a16="http://schemas.microsoft.com/office/drawing/2014/main" id="{42389DAB-59E7-35FB-C7E9-46BE465F1D37}"/>
                  </a:ext>
                </a:extLst>
              </p14:cNvPr>
              <p14:cNvContentPartPr/>
              <p14:nvPr/>
            </p14:nvContentPartPr>
            <p14:xfrm>
              <a:off x="2656837" y="3730377"/>
              <a:ext cx="227160" cy="7200"/>
            </p14:xfrm>
          </p:contentPart>
        </mc:Choice>
        <mc:Fallback xmlns="">
          <p:pic>
            <p:nvPicPr>
              <p:cNvPr id="10" name="Pismo odręczne 9">
                <a:extLst>
                  <a:ext uri="{FF2B5EF4-FFF2-40B4-BE49-F238E27FC236}">
                    <a16:creationId xmlns:a16="http://schemas.microsoft.com/office/drawing/2014/main" id="{42389DAB-59E7-35FB-C7E9-46BE465F1D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03197" y="3622377"/>
                <a:ext cx="33480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13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CBF101-6211-4098-23A3-C057DF7E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7C6B39-AFB3-724E-75A2-3CF328E6F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1CE9EBD3-0A6A-3AB9-5FFA-DD547D9D33FC}"/>
                  </a:ext>
                </a:extLst>
              </p14:cNvPr>
              <p14:cNvContentPartPr/>
              <p14:nvPr/>
            </p14:nvContentPartPr>
            <p14:xfrm>
              <a:off x="3472080" y="2550657"/>
              <a:ext cx="360" cy="360"/>
            </p14:xfrm>
          </p:contentPart>
        </mc:Choice>
        <mc:Fallback xmlns=""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1CE9EBD3-0A6A-3AB9-5FFA-DD547D9D33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8080" y="244301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Obraz 6">
            <a:extLst>
              <a:ext uri="{FF2B5EF4-FFF2-40B4-BE49-F238E27FC236}">
                <a16:creationId xmlns:a16="http://schemas.microsoft.com/office/drawing/2014/main" id="{FED6E38E-E09F-5AB8-8BFE-11D2EA540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1739" y="0"/>
            <a:ext cx="14435477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9805FCD0-03AE-89FE-E213-65234CAC1589}"/>
                  </a:ext>
                </a:extLst>
              </p14:cNvPr>
              <p14:cNvContentPartPr/>
              <p14:nvPr/>
            </p14:nvContentPartPr>
            <p14:xfrm>
              <a:off x="2557523" y="1749172"/>
              <a:ext cx="2172600" cy="9360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9805FCD0-03AE-89FE-E213-65234CAC15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3523" y="1641172"/>
                <a:ext cx="22802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69912E57-A779-1164-EE45-5FAFC6DD7F38}"/>
                  </a:ext>
                </a:extLst>
              </p14:cNvPr>
              <p14:cNvContentPartPr/>
              <p14:nvPr/>
            </p14:nvContentPartPr>
            <p14:xfrm>
              <a:off x="2584883" y="1623172"/>
              <a:ext cx="2100600" cy="266760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69912E57-A779-1164-EE45-5FAFC6DD7F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1243" y="1515172"/>
                <a:ext cx="2208240" cy="4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22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7D5721-EF26-7A16-CA9E-0F28358B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7931CE-61D4-17A4-F6D2-6F332768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35F9C0E-5107-0CFD-9786-BDF0B58A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" y="-743"/>
            <a:ext cx="9629753" cy="68587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83E1C724-1946-2617-B3B9-0107973D9A21}"/>
                  </a:ext>
                </a:extLst>
              </p14:cNvPr>
              <p14:cNvContentPartPr/>
              <p14:nvPr/>
            </p14:nvContentPartPr>
            <p14:xfrm>
              <a:off x="7082880" y="6486537"/>
              <a:ext cx="1104120" cy="2700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83E1C724-1946-2617-B3B9-0107973D9A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9240" y="6378897"/>
                <a:ext cx="1211760" cy="2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17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E4A857-DEBC-E80C-AD56-D89663D3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7C0198-AF1A-F82A-9873-84384884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AB5D02D9-DECD-0A1F-C1D6-E2255ACA4E1E}"/>
                  </a:ext>
                </a:extLst>
              </p14:cNvPr>
              <p14:cNvContentPartPr/>
              <p14:nvPr/>
            </p14:nvContentPartPr>
            <p14:xfrm>
              <a:off x="4094195" y="3654957"/>
              <a:ext cx="2880" cy="288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AB5D02D9-DECD-0A1F-C1D6-E2255ACA4E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555" y="3547317"/>
                <a:ext cx="110520" cy="2185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EFD607E4-BB32-167E-3FE8-1A032FA4E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14" y="-10611"/>
            <a:ext cx="9392971" cy="68686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FBC59775-73D5-E138-37E3-8A59E700A753}"/>
                  </a:ext>
                </a:extLst>
              </p14:cNvPr>
              <p14:cNvContentPartPr/>
              <p14:nvPr/>
            </p14:nvContentPartPr>
            <p14:xfrm>
              <a:off x="1726475" y="5450277"/>
              <a:ext cx="326880" cy="21276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FBC59775-73D5-E138-37E3-8A59E700A7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2475" y="5342277"/>
                <a:ext cx="4345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ADBA0076-C7D0-49C8-9F77-9AFA050A064F}"/>
                  </a:ext>
                </a:extLst>
              </p14:cNvPr>
              <p14:cNvContentPartPr/>
              <p14:nvPr/>
            </p14:nvContentPartPr>
            <p14:xfrm>
              <a:off x="7645955" y="6392397"/>
              <a:ext cx="1060920" cy="6264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ADBA0076-C7D0-49C8-9F77-9AFA050A06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91955" y="6284757"/>
                <a:ext cx="1168560" cy="2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38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BD849F-A544-5ED6-DFE8-9888FA5E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989BD9-270B-7E02-021E-583948AC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A595DD78-2EC7-B3A1-D2EE-FE978F5A4C3D}"/>
                  </a:ext>
                </a:extLst>
              </p14:cNvPr>
              <p14:cNvContentPartPr/>
              <p14:nvPr/>
            </p14:nvContentPartPr>
            <p14:xfrm>
              <a:off x="4596035" y="2965557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A595DD78-2EC7-B3A1-D2EE-FE978F5A4C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2035" y="285755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2590A671-5AE0-3091-619F-92C9B8167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90" y="1704"/>
            <a:ext cx="9463619" cy="68562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D2CEEC52-3298-91E9-31C6-F67BF92D78B7}"/>
                  </a:ext>
                </a:extLst>
              </p14:cNvPr>
              <p14:cNvContentPartPr/>
              <p14:nvPr/>
            </p14:nvContentPartPr>
            <p14:xfrm>
              <a:off x="7613160" y="6427137"/>
              <a:ext cx="966960" cy="5364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D2CEEC52-3298-91E9-31C6-F67BF92D78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9520" y="6319137"/>
                <a:ext cx="107460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39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0BA2C-F7AD-59B3-C9B9-AC3EA001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D46E89-16D7-CCB0-1173-DED9116E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059D2538-88C9-E2CF-48DB-B65990738351}"/>
                  </a:ext>
                </a:extLst>
              </p14:cNvPr>
              <p14:cNvContentPartPr/>
              <p14:nvPr/>
            </p14:nvContentPartPr>
            <p14:xfrm>
              <a:off x="5101800" y="3604377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059D2538-88C9-E2CF-48DB-B659907383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8160" y="349637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8894FCBF-97C5-B64D-F2A6-41B365A28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809" y="0"/>
            <a:ext cx="930438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7CAF577B-21B4-5D2F-31F3-BD2FF0DE3124}"/>
                  </a:ext>
                </a:extLst>
              </p14:cNvPr>
              <p14:cNvContentPartPr/>
              <p14:nvPr/>
            </p14:nvContentPartPr>
            <p14:xfrm>
              <a:off x="7918080" y="6453777"/>
              <a:ext cx="1055880" cy="3348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7CAF577B-21B4-5D2F-31F3-BD2FF0DE31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64080" y="6345777"/>
                <a:ext cx="116352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35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1F5ED4-097F-E3B9-CD9E-83964FE6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67086C-A32E-B494-AEE3-DE70010C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7141A268-E8A9-50AD-582B-92528706F4D7}"/>
                  </a:ext>
                </a:extLst>
              </p14:cNvPr>
              <p14:cNvContentPartPr/>
              <p14:nvPr/>
            </p14:nvContentPartPr>
            <p14:xfrm>
              <a:off x="4611480" y="4784097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7141A268-E8A9-50AD-582B-92528706F4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7480" y="467609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BE7D1E31-DF83-9AAF-E891-523F72D30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908" y="-25"/>
            <a:ext cx="9234184" cy="6858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88B93C25-812B-B819-5D70-7C1E7516CFC8}"/>
                  </a:ext>
                </a:extLst>
              </p14:cNvPr>
              <p14:cNvContentPartPr/>
              <p14:nvPr/>
            </p14:nvContentPartPr>
            <p14:xfrm>
              <a:off x="7573200" y="6419577"/>
              <a:ext cx="1153440" cy="3384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88B93C25-812B-B819-5D70-7C1E7516CF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9560" y="6311577"/>
                <a:ext cx="1261080" cy="2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17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47D12-A788-AE45-0986-8B4D2767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53679E-06D7-3FAC-A031-5A954E86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DF746F3B-EDF2-7E45-0985-50301E31FB00}"/>
                  </a:ext>
                </a:extLst>
              </p14:cNvPr>
              <p14:cNvContentPartPr/>
              <p14:nvPr/>
            </p14:nvContentPartPr>
            <p14:xfrm>
              <a:off x="4850160" y="2928297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DF746F3B-EDF2-7E45-0985-50301E31FB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6160" y="282065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CB4AD21D-0AD1-331A-A552-6FCFF4D85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893" y="0"/>
            <a:ext cx="9106214" cy="68489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75F26108-2876-D2DD-9D93-F6350AA0B02D}"/>
                  </a:ext>
                </a:extLst>
              </p14:cNvPr>
              <p14:cNvContentPartPr/>
              <p14:nvPr/>
            </p14:nvContentPartPr>
            <p14:xfrm>
              <a:off x="7043280" y="6433617"/>
              <a:ext cx="1386720" cy="2808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75F26108-2876-D2DD-9D93-F6350AA0B0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9640" y="6325977"/>
                <a:ext cx="1494360" cy="2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75583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</Words>
  <Application>Microsoft Office PowerPoint</Application>
  <PresentationFormat>Panoramiczny</PresentationFormat>
  <Paragraphs>4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Motyw pakietu Office</vt:lpstr>
      <vt:lpstr>Aktywowanie strony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Poruszamy się po stronie za pomocą podświetlonych przycisków</vt:lpstr>
      <vt:lpstr>By dodać certyfikaty i oferty pracy edytujemy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Aktywowanie strony</dc:title>
  <dc:creator>Intern 8</dc:creator>
  <cp:lastModifiedBy>Intern 8</cp:lastModifiedBy>
  <cp:revision>4</cp:revision>
  <dcterms:created xsi:type="dcterms:W3CDTF">2023-12-01T12:33:28Z</dcterms:created>
  <dcterms:modified xsi:type="dcterms:W3CDTF">2023-12-01T13:40:53Z</dcterms:modified>
</cp:coreProperties>
</file>