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0,'111'6,"164"28,-23-1,121-16,180 22,-452-22,219 29,-240-39,0-4,86-6,275 3,-382 3,-46-4,0 1,-1-2,0 1,1-2,-1 0,13-5,33-7,-12 10,0 1,86 6,17-2,70-29,-213 30,-1-1,1 1,0 0,0 0,0 1,-1 0,1 0,-1 0,0 1,1-1,-1 1,0 1,0-1,5 5,3 1,4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5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0 174,'437'-9,"-152"1,40 0,275-2,-584 10,0 0,0-2,1 0,-1-1,0-1,-1 0,23-10,150-44,-76 27,-82 24,0 2,0 1,1 1,-1 2,58 4,-7 0,89-5,149 4,-296 1,-5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27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50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0,'911'63,"-856"-58,1122 56,-919-46,-57-11,-134-4,-51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43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0,'816'19,"-244"-10,111 1,-630-8,0 3,58 12,31 5,208-14,-255-8,-50-7,-33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14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32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3,'798'36,"812"18,-1229-71,-296 10,-1-5,122-32,-167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58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0:15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56,'211'-5,"117"3,1570 30,-1311-30,-486 3,112-3,-200 1,0-2,0 0,23-8,-24 7,0 0,0 1,1 0,20-1,176-17,-83 6,-105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2:1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1,'7'0,"1"3,0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9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1 647,'-1'-94,"5"0,17-102,-16 158,0-54,-1 15,-4 74,1 1,-1 0,1-1,0 1,0-1,0 1,0 0,0 0,1 0,-1 0,1 0,-1 0,1 0,0 0,0 0,0 1,0-1,0 1,0-1,0 1,0 0,1 0,-1 0,0 0,1 0,-1 1,1-1,2 0,10-1,0-1,0 2,22 0,-27 1,663 11,-48 0,64 17,-654-24,528 37,-439-42,168 3,-196 6,47 2,-131-9,-1 0,0 1,0 0,1 0,-2 1,1 1,0 0,-1 1,1-1,-1 2,-1 0,1 0,-1 1,0 0,-1 0,10 11,-15-15,0 1,0 1,0-1,0 0,-1 1,0-1,0 1,0 0,0-1,-1 1,0 0,0 0,0 0,-1 0,0 0,1 0,-2 0,1 0,-1 0,1 0,-2 0,1 0,-3 9,-3 4,0-1,-1 0,-1 0,-20 30,-15 11,33-46,0 1,1 0,0 1,1 1,1-1,0 1,1 0,1 1,0 0,-6 30,10-21,1 0,2 29,0 18,-1-71,1-1,-1 1,0 0,0 0,0-1,0 1,0 0,-1-1,1 1,0 0,0 0,0-1,-1 1,1 0,0-1,-1 1,1 0,0-1,-1 1,1-1,-1 1,1-1,-1 1,1-1,-1 1,1-1,-1 1,0-1,1 0,-1 1,0-1,1 0,-1 0,0 1,1-1,-2 0,0 0,-1-1,1 1,-1-1,1 0,-1 1,1-1,0-1,0 1,-1 0,-3-3,-46-42,13 4,1 0,-71-61,93 91,1 0,-1 2,-1 0,0 1,0 0,-1 2,0 0,-34-8,10 8,0 2,-1 1,-81 5,-127 25,234-23,-217 25,-436-5,-262-40,899 13,28 3,1 0,-1 0,0 1,0-1,1 1,-1 0,0 0,0 0,0 1,1 0,-1 0,0 0,-5 3,0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7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0 601 24575,'1'11'0,"1"0"0,0 0 0,0 0 0,1 0 0,1 0 0,0-1 0,0 1 0,1-1 0,0 0 0,8 10 0,9 12 0,39 46 0,-49-64 0,1-1 0,0 0 0,1-1 0,0-1 0,1 0 0,16 9 0,-29-19 0,0 0 0,0-1 0,0 1 0,1-1 0,-1 0 0,0 0 0,0 0 0,0 0 0,0 0 0,0 0 0,1 0 0,-1-1 0,0 1 0,0-1 0,0 1 0,0-1 0,0 0 0,0 0 0,0 0 0,0 0 0,-1 0 0,1 0 0,0-1 0,0 1 0,-1 0 0,3-3 0,42-51 0,-33 38 0,78-90 0,111-101 0,121-82 0,-145 133 0,-112 87-1365,-55 56-5461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9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24575,'2'1'0,"-1"-1"0,0 0 0,0 1 0,1-1 0,-1 1 0,0 0 0,0-1 0,0 1 0,0 0 0,0 0 0,0 0 0,0 0 0,0 0 0,0 0 0,0 0 0,0 0 0,-1 0 0,1 0 0,0 0 0,0 2 0,14 30 0,-11-24 0,44 94 0,5-3 0,128 181 0,-179-277 0,4 4 0,0 0 0,0-1 0,1 0 0,0 0 0,8 7 0,-14-13 0,1 0 0,-1 0 0,1 0 0,-1 0 0,1-1 0,-1 1 0,1 0 0,-1-1 0,1 1 0,0-1 0,-1 1 0,1-1 0,0 0 0,0 0 0,-1 0 0,1 0 0,0 0 0,-1 0 0,1 0 0,0 0 0,-1-1 0,1 1 0,0-1 0,-1 1 0,1-1 0,-1 0 0,1 0 0,-1 0 0,1 0 0,-1 1 0,1-2 0,-1 1 0,0 0 0,0 0 0,2-3 0,22-27 0,-1-1 0,23-44 0,-5 9 0,1 0 0,-20 27 0,3 1 0,1 1 0,2 1 0,47-46 0,-62 72 0,1 1 0,0 0 0,1 1 0,0 1 0,0 0 0,1 1 0,19-5 0,-24 8 0,-7 1-170,0 0-1,1 1 0,-1-2 1,0 1-1,0-1 0,-1 1 1,8-9-1,-3 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1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7,'0'-3,"0"-1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7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20,'272'2,"290"-4,-410-7,65 0,-149 8,-20 0,0 2,77 11,-74-5,1-3,0-2,56-5,-5 0,-31 5,79-4,-136-1,-4-1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40,'33'-2,"45"-7,-7 0,577-10,-3 47,270 2,-765-49,-134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38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4698 95,'-335'24,"95"-2,-840-24,794-6,156 5,-1-6,2-5,-243-60,333 65,-1 1,-1 2,-49-2,-125 8,174 1,-294 30,100-6,5-6,-482 18,696-37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0:17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1:14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2706 93,'-3'-2,"0"0,0 0,0 0,0 0,0 1,0-1,-1 1,1 0,-1 0,1 0,-1 1,-5-1,-49-1,39 3,-85-2,13 1,-170-20,159 8,-1 5,-144 8,90 1,-789-2,911-2,0-1,-42-11,37 7,-48-4,-189 11,259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50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0,'3'0,"7"0,15 3,15 2,20-2,19 1,4-2,-1-1,-3 0,-9-4,-12-1,-17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19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1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0,'831'51,"-695"-39,256 33,229 13,-291-65,-183 0,155 13,-252-3,-1-2,1-2,0-3,76-15,-22 5,1 4,183 7,-170 6,216-25,-170-2,317-8,-420 37,0 3,-1 3,104 31,-92-22,137 21,76 3,-174-23,189 10,-267-31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4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53 627,'496'-1,"540"2,-314 34,-116-2,31-27,332 14,-880-14,12 3,0-4,0-5,117-15,-95-7,-41 7,1 3,114-2,-172 15,-13 0,-1-1,1 0,21-4,-29 3,-1 0,0 0,1 0,-1 0,0-1,0 1,0-1,0 0,0 0,0 0,0 0,-1-1,1 1,-1-1,0 1,1-1,1-4,7-11,-1-2,-1 0,0 0,-2 0,0-1,-1 0,-1-1,-1 1,-1-1,-1 0,-1 0,-4-40,2 57,0 0,0 0,-1 0,0 0,0 1,-1-1,1 1,-1-1,0 1,0 0,0 0,-1 0,0 0,1 0,-1 1,-1 0,1 0,0 0,-1 0,-5-2,-14-6,0 0,-43-12,53 19,-29-12,-1 3,0 2,0 1,-1 3,-68-3,-177 3,85-1,-904-36,992 38,-153-3,-189-15,376 16,-159 5,-16 42,48-4,-309-5,396-26,-539 13,139-12,313-6,190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1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1,'458'18,"147"12,294-6,-687-41,123-3,100 50,-345-23,-58-5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3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7,'-3'-3,"0"0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0 100,'1'1,"-1"0,1 0,-1-1,1 1,0 0,0 0,-1-1,1 1,0-1,0 1,0-1,-1 1,1-1,0 1,0-1,0 0,0 1,0-1,0 0,0 0,0 0,0 1,1-2,30 5,-29-4,170 5,-24-1,232 6,-378-10,0 0,-1 0,1 0,-1 0,1 1,-1-1,1 1,-1 0,1-1,-1 1,1 0,-1 1,0-1,0 0,0 1,1-1,-1 1,-1 0,1-1,0 1,2 3,0 1,-1 1,1 0,-1 0,-1 0,4 13,-3-11,-1 0,2 0,-1 0,7 10,-3-6,0 0,0 1,-1 0,-1 0,-1 0,0 0,0 1,-2-1,1 1,-2 0,0 0,-1 0,-1-1,0 1,-4 20,4-31,-1 0,0 0,1-1,-1 1,-1 0,1-1,0 0,-1 1,0-1,1 0,-1 0,0 0,-1-1,1 1,0-1,-1 0,0 0,1 0,-1 0,0-1,0 1,0-1,0 0,-8 1,-10 1,0-1,0-1,-35-3,20 1,-26 3,43 0,-1-1,0-1,1-1,-1-1,-39-8,51 5,0 0,0 0,1-1,0 0,0 0,1-1,-1 0,1 0,1-1,-11-16,-34-33,33 44,0 0,-23-12,-11-7,49 29,0 0,0-1,0 1,1-1,-1 1,1-1,0 0,1 0,-1 0,0 0,1 0,0-1,0 1,0 0,1 0,0-1,-1 1,1 0,1-1,0-4,0-6,1 1,0 0,1 0,0 0,6-13,-7 23,1 0,-1-1,1 1,0 0,0 1,0-1,0 0,1 1,0 0,0 0,-1 0,2 0,-1 0,7-2,9-4,1 0,22-5,5-2,-13 2,-6 2,-1 1,36-8,-55 17,0 0,1 1,-1 0,1 0,-1 1,1 1,0 0,-1 0,1 0,-1 1,11 4,-12-3,3 1,0 0,0 1,0 0,17 11,-24-13,-1 0,1 0,-1 1,0-1,0 1,-1-1,1 1,-1 0,0 0,0 0,0 1,0-1,-1 0,1 1,0 7,6 19,-5-16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A13CD-C512-D724-51DF-1970AEB7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3D089D-E9CF-904B-7063-A9F25C6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2D55-67A0-3E28-8511-2781270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85005A-DBD6-BBC3-AFAF-41BF21C1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BAA42-0CD5-1E14-1F3B-88307A7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2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00D4A0-C772-7D14-60A6-45A7B3B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E79EA6-9778-D337-8F6A-E5945155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F2C687-A78D-C601-A7D0-82D2AD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CC85EC-993A-5E7D-3BDC-A68139C1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DDF782-681E-12D0-B0CF-D3EEC1E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9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DF7D29-8929-EDF0-4C22-368DE76A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FE0558-1D53-2B6E-83D7-59E655E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F96D9B-4852-DED5-F60F-878CD31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49CEDF-1A85-0290-C492-6440DE3B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DF0B30-26CF-0327-BDAF-2054ED2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472DE-67FA-33EC-B53D-987ADDE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8A6EC5-5647-420F-FE58-A546C95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C932A1-0BA2-54C9-42BA-D8D36C5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AF9E4-735B-F83E-DC4A-72B68C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C2559D-0737-E88F-8610-7DD91D9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46826-8145-AA1C-8458-3A2DBE08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97C89C-8F76-1020-19B2-DA0D6AF3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B2263A-7930-97EF-3874-A3B4C66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ADF1-D73A-2913-1C44-E164DF6E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34E7E9-55F3-BD5F-A32B-3C24AB1E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8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4C727-B929-2483-1652-B6A0CEDC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8D91C1-ABE1-C66C-DF46-D7E9E617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50E783-FBDC-FE49-9CC9-D2247983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3C375E-2F26-396A-DB3D-603B369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3DC800-7008-0DF0-52FA-AA519DC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E5C28A-AFBB-9C3C-AA7E-6F4EACF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2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2DC58-14C1-6C95-4A9D-0029B579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BB8AE2-A051-7E19-EF69-F000ED06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423659-0165-F795-02F7-F312678C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1FB382-FE3F-1131-CF9E-D5AEEDB0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192A3D-AB9B-5637-BA47-53DA0AD0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BDF80D7-5BAA-9956-A021-7A408AF9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A39ED2-A664-44EE-77B0-F8147E6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FC679-3C4B-C40D-6D02-10EEFD9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7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E3500-B586-B9B7-7684-334E93A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C64FCB-073E-796A-90AF-C515903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62F80B-5F97-A71F-100C-F80EF02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ECDEA7-4032-A9B3-B069-4EA566DC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8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539FC4-63B1-D6FB-CB78-67FA80DC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62DC3E6-0F2B-7238-CE07-D19AF1B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1D8B2B-8695-FF38-0FA4-FD1C803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4EAF6-B336-1FBD-6C8C-ACD79E6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4D6B7-2A1B-1916-0948-70D0BAE4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CD11E2-3189-671B-468B-45DD9D2A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616B43-9A3A-FC6C-6A7A-BA9C9D0C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300CE2-62F7-C81A-A1EB-52AF3CC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D4740B-F895-1AA8-A5CC-2804111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C4942-DA14-030A-61D2-3D5C2233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884801-58F0-3FD8-5DC5-1A37E266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4837F4-9681-A9BF-AE10-06924D46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CA517F-E720-B038-81F1-2EFEC65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4063E-0816-491D-C6DD-4E37670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4C0AA-186D-4588-979B-EA55E0C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1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C98CEE-BB90-2B02-0C90-D30BA18D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10F9DB-730B-75C5-AA50-606867DC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F50F7-E8A1-E2EA-C4DC-43F918ED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4C342E-417F-E5B9-6AFC-AACE31EB6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4A929-4914-C202-B810-1F9FD868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8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21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4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10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4852C-F454-38E2-85C5-55BEA7D2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Aktywowanie strony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55401B-99B6-168F-3012-36A30941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intern 8</a:t>
            </a:r>
          </a:p>
        </p:txBody>
      </p:sp>
    </p:spTree>
    <p:extLst>
      <p:ext uri="{BB962C8B-B14F-4D97-AF65-F5344CB8AC3E}">
        <p14:creationId xmlns:p14="http://schemas.microsoft.com/office/powerpoint/2010/main" val="33110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E723E-3892-039C-5BDB-B1EEA6C9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155DE8-FD91-B152-32AB-7A62C953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14:cNvPr>
              <p14:cNvContentPartPr/>
              <p14:nvPr/>
            </p14:nvContentPartPr>
            <p14:xfrm>
              <a:off x="4717680" y="2643537"/>
              <a:ext cx="8640" cy="28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3680" y="2535897"/>
                <a:ext cx="11628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AA506A3-484F-D136-D90E-812A699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99460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14:cNvPr>
              <p14:cNvContentPartPr/>
              <p14:nvPr/>
            </p14:nvContentPartPr>
            <p14:xfrm>
              <a:off x="2398717" y="2480332"/>
              <a:ext cx="441720" cy="33696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9717" y="2471332"/>
                <a:ext cx="459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14:cNvPr>
              <p14:cNvContentPartPr/>
              <p14:nvPr/>
            </p14:nvContentPartPr>
            <p14:xfrm>
              <a:off x="1848637" y="4292572"/>
              <a:ext cx="361800" cy="234000"/>
            </p14:xfrm>
          </p:contentPart>
        </mc:Choice>
        <mc:Fallback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9637" y="4283572"/>
                <a:ext cx="3794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0AFC5-18BD-3382-CB96-EF47C5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DA2215-71BB-65F3-A449-C121ED7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14:cNvPr>
              <p14:cNvContentPartPr/>
              <p14:nvPr/>
            </p14:nvContentPartPr>
            <p14:xfrm>
              <a:off x="1861800" y="2720577"/>
              <a:ext cx="360" cy="28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800" y="2612577"/>
                <a:ext cx="10800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DD7D5C4-FBB3-97EF-2BFC-22775544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16" y="-24328"/>
            <a:ext cx="12202115" cy="7034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14:cNvPr>
              <p14:cNvContentPartPr/>
              <p14:nvPr/>
            </p14:nvContentPartPr>
            <p14:xfrm>
              <a:off x="6314280" y="184737"/>
              <a:ext cx="759240" cy="972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640" y="76737"/>
                <a:ext cx="86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14:cNvPr>
              <p14:cNvContentPartPr/>
              <p14:nvPr/>
            </p14:nvContentPartPr>
            <p14:xfrm>
              <a:off x="7334880" y="197697"/>
              <a:ext cx="920520" cy="2124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240" y="90057"/>
                <a:ext cx="102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14:cNvPr>
              <p14:cNvContentPartPr/>
              <p14:nvPr/>
            </p14:nvContentPartPr>
            <p14:xfrm>
              <a:off x="7353240" y="2868177"/>
              <a:ext cx="1691640" cy="51120"/>
            </p14:xfrm>
          </p:contentPart>
        </mc:Choice>
        <mc:Fallback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600" y="2760177"/>
                <a:ext cx="179928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2CEB7-1ADE-7ECB-1B04-2E7BBB0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61FDA-FF93-38AB-5D7E-CE608ABF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14:cNvPr>
              <p14:cNvContentPartPr/>
              <p14:nvPr/>
            </p14:nvContentPartPr>
            <p14:xfrm>
              <a:off x="4909560" y="3431937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920" y="33242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az 9">
            <a:extLst>
              <a:ext uri="{FF2B5EF4-FFF2-40B4-BE49-F238E27FC236}">
                <a16:creationId xmlns:a16="http://schemas.microsoft.com/office/drawing/2014/main" id="{CD48E524-A27F-8F88-9C4A-3D43321D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14:cNvPr>
              <p14:cNvContentPartPr/>
              <p14:nvPr/>
            </p14:nvContentPartPr>
            <p14:xfrm>
              <a:off x="1239000" y="483537"/>
              <a:ext cx="974520" cy="33480"/>
            </p14:xfrm>
          </p:contentPart>
        </mc:Choice>
        <mc:Fallback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000" y="375537"/>
                <a:ext cx="10821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62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A6351-D57C-122F-182A-1A5853A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260406-F6C0-4C14-1689-15069909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3908" cy="688333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14:cNvPr>
              <p14:cNvContentPartPr/>
              <p14:nvPr/>
            </p14:nvContentPartPr>
            <p14:xfrm>
              <a:off x="2577277" y="3895977"/>
              <a:ext cx="1324440" cy="7308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637" y="3787977"/>
                <a:ext cx="143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14:cNvPr>
              <p14:cNvContentPartPr/>
              <p14:nvPr/>
            </p14:nvContentPartPr>
            <p14:xfrm>
              <a:off x="2597077" y="3577017"/>
              <a:ext cx="1308600" cy="317160"/>
            </p14:xfrm>
          </p:contentPart>
        </mc:Choice>
        <mc:Fallback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077" y="3469017"/>
                <a:ext cx="1416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14:cNvPr>
              <p14:cNvContentPartPr/>
              <p14:nvPr/>
            </p14:nvContentPartPr>
            <p14:xfrm>
              <a:off x="2656837" y="3730377"/>
              <a:ext cx="227160" cy="7200"/>
            </p14:xfrm>
          </p:contentPart>
        </mc:Choice>
        <mc:Fallback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197" y="3622377"/>
                <a:ext cx="3348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1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BF101-6211-4098-23A3-C057DF7E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C6B39-AFB3-724E-75A2-3CF328E6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14:cNvPr>
              <p14:cNvContentPartPr/>
              <p14:nvPr/>
            </p14:nvContentPartPr>
            <p14:xfrm>
              <a:off x="3472080" y="2550657"/>
              <a:ext cx="360" cy="36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080" y="244301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FED6E38E-E09F-5AB8-8BFE-11D2EA54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1739" y="0"/>
            <a:ext cx="1443547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14:cNvPr>
              <p14:cNvContentPartPr/>
              <p14:nvPr/>
            </p14:nvContentPartPr>
            <p14:xfrm>
              <a:off x="2557523" y="1749172"/>
              <a:ext cx="2172600" cy="9360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523" y="1641172"/>
                <a:ext cx="2280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14:cNvPr>
              <p14:cNvContentPartPr/>
              <p14:nvPr/>
            </p14:nvContentPartPr>
            <p14:xfrm>
              <a:off x="2584883" y="1623172"/>
              <a:ext cx="2100600" cy="266760"/>
            </p14:xfrm>
          </p:contentPart>
        </mc:Choice>
        <mc:Fallback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243" y="1515172"/>
                <a:ext cx="220824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D5721-EF26-7A16-CA9E-0F28358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931CE-61D4-17A4-F6D2-6F332768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5F9C0E-5107-0CFD-9786-BDF0B58A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-743"/>
            <a:ext cx="9629753" cy="68587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14:cNvPr>
              <p14:cNvContentPartPr/>
              <p14:nvPr/>
            </p14:nvContentPartPr>
            <p14:xfrm>
              <a:off x="7082880" y="6486537"/>
              <a:ext cx="1104120" cy="2700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240" y="6378897"/>
                <a:ext cx="12117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4A857-DEBC-E80C-AD56-D89663D3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C0198-AF1A-F82A-9873-84384884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14:cNvPr>
              <p14:cNvContentPartPr/>
              <p14:nvPr/>
            </p14:nvContentPartPr>
            <p14:xfrm>
              <a:off x="4094195" y="3654957"/>
              <a:ext cx="2880" cy="28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555" y="3547317"/>
                <a:ext cx="11052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EFD607E4-BB32-167E-3FE8-1A032FA4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4" y="-10611"/>
            <a:ext cx="9392971" cy="68686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14:cNvPr>
              <p14:cNvContentPartPr/>
              <p14:nvPr/>
            </p14:nvContentPartPr>
            <p14:xfrm>
              <a:off x="1726475" y="5450277"/>
              <a:ext cx="326880" cy="21276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2475" y="5342277"/>
                <a:ext cx="434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14:cNvPr>
              <p14:cNvContentPartPr/>
              <p14:nvPr/>
            </p14:nvContentPartPr>
            <p14:xfrm>
              <a:off x="7645955" y="6392397"/>
              <a:ext cx="1060920" cy="62640"/>
            </p14:xfrm>
          </p:contentPart>
        </mc:Choice>
        <mc:Fallback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1955" y="6284757"/>
                <a:ext cx="11685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D849F-A544-5ED6-DFE8-9888FA5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989BD9-270B-7E02-021E-583948AC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14:cNvPr>
              <p14:cNvContentPartPr/>
              <p14:nvPr/>
            </p14:nvContentPartPr>
            <p14:xfrm>
              <a:off x="4596035" y="2965557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2035" y="28575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2590A671-5AE0-3091-619F-92C9B816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0" y="1704"/>
            <a:ext cx="9463619" cy="68562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14:cNvPr>
              <p14:cNvContentPartPr/>
              <p14:nvPr/>
            </p14:nvContentPartPr>
            <p14:xfrm>
              <a:off x="7613160" y="6427137"/>
              <a:ext cx="966960" cy="5364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520" y="6319137"/>
                <a:ext cx="1074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3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0BA2C-F7AD-59B3-C9B9-AC3EA001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46E89-16D7-CCB0-1173-DED9116E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14:cNvPr>
              <p14:cNvContentPartPr/>
              <p14:nvPr/>
            </p14:nvContentPartPr>
            <p14:xfrm>
              <a:off x="5101800" y="3604377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160" y="349637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8894FCBF-97C5-B64D-F2A6-41B365A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9" y="0"/>
            <a:ext cx="930438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14:cNvPr>
              <p14:cNvContentPartPr/>
              <p14:nvPr/>
            </p14:nvContentPartPr>
            <p14:xfrm>
              <a:off x="7918080" y="6453777"/>
              <a:ext cx="1055880" cy="3348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4080" y="6345777"/>
                <a:ext cx="11635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F5ED4-097F-E3B9-CD9E-83964FE6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7086C-A32E-B494-AEE3-DE70010C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14:cNvPr>
              <p14:cNvContentPartPr/>
              <p14:nvPr/>
            </p14:nvContentPartPr>
            <p14:xfrm>
              <a:off x="4611480" y="4784097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480" y="46760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BE7D1E31-DF83-9AAF-E891-523F72D3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08" y="-25"/>
            <a:ext cx="9234184" cy="685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14:cNvPr>
              <p14:cNvContentPartPr/>
              <p14:nvPr/>
            </p14:nvContentPartPr>
            <p14:xfrm>
              <a:off x="7573200" y="6419577"/>
              <a:ext cx="1153440" cy="3384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560" y="6311577"/>
                <a:ext cx="12610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7D12-A788-AE45-0986-8B4D276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53679E-06D7-3FAC-A031-5A954E86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14:cNvPr>
              <p14:cNvContentPartPr/>
              <p14:nvPr/>
            </p14:nvContentPartPr>
            <p14:xfrm>
              <a:off x="4850160" y="2928297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160" y="28206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CB4AD21D-0AD1-331A-A552-6FCFF4D8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3" y="0"/>
            <a:ext cx="9106214" cy="68489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14:cNvPr>
              <p14:cNvContentPartPr/>
              <p14:nvPr/>
            </p14:nvContentPartPr>
            <p14:xfrm>
              <a:off x="7043280" y="6433617"/>
              <a:ext cx="1386720" cy="2808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9640" y="6325977"/>
                <a:ext cx="14943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7558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Panoramiczny</PresentationFormat>
  <Paragraphs>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Aktywowanie strony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Aktywowanie strony</dc:title>
  <dc:creator>Intern 8</dc:creator>
  <cp:lastModifiedBy>Intern 8</cp:lastModifiedBy>
  <cp:revision>2</cp:revision>
  <dcterms:created xsi:type="dcterms:W3CDTF">2023-12-01T12:33:28Z</dcterms:created>
  <dcterms:modified xsi:type="dcterms:W3CDTF">2023-12-01T12:51:58Z</dcterms:modified>
</cp:coreProperties>
</file>