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5250b551_1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5250b551_1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250b5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250b5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5250b55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5250b55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/>
              <a:t>Wizualna identyfikacja komponentów elektronicznych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401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Bartosz Mila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Szczepaniak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Paweł Świerczyński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Powody wybrania tematu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l" sz="2200"/>
              <a:t>Doświadczenie w pisaniu programów opartych o OCR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l" sz="2200"/>
              <a:t>Chęć napisania programu mogącego w realny sposób posłużyć osobom zainteresowanym elektroniką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l" sz="2200"/>
              <a:t>Chęć zdobycia doświadczenia w projektowaniu aplikacji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Elementy do wykonania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Graficzny interfejs użytkownika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Optyczne rozpoznawanie znaków (OCR)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Przetwarzanie i analiza obrazów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Wyszukiwanie informacji w Internecie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Testy jednostkowe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Dokumentacja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Harmonogram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l" sz="2200"/>
              <a:t>20.03.19 - 10.04.19 OCR (Optical Character Recognition)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l" sz="2200"/>
              <a:t>10.04.19 - 01.05.19 Interfejs oraz identyfikacja komponentów z użyciem ich opisu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l" sz="2200"/>
              <a:t>01.05.19 - 15.05.19 Rozpoznawanie Logo lub IC package type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l" sz="2200"/>
              <a:t>15.05.19 - 05.06.19 Dodanie nowych oraz ulepszenie istniejących funkcjonalności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