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78d4770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78d4770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578d4770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578d4770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78d4770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78d4770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7d277d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7d277d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57d277d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57d277d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Wizualna identyfikacja komponentów elektronicznych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3746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Bartosz Mila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Szczepaniak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Paweł Świerczyński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Utworzenie projektu z frameworkiem JUCE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F</a:t>
            </a:r>
            <a:r>
              <a:rPr lang="pl" sz="2200"/>
              <a:t>ramework dla aplikacji pisanych w C++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Umożliwia generowanie wieloplatformowych aplikacji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Ułatwia projektowanie graficznego interfejsu użytkownika (</a:t>
            </a:r>
            <a:r>
              <a:rPr i="1" lang="pl" sz="2200"/>
              <a:t>GUI</a:t>
            </a:r>
            <a:r>
              <a:rPr lang="pl" sz="2200"/>
              <a:t>)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Pierwsze implementacje OCR i próby odczytu oznaczeń z komponentów elektronicznych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425050"/>
            <a:ext cx="76887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Pisanie wstępnej implementacji OCR z pomocą bibliotek Leptonica w wersji 1.68, a także Tesseract 3.02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Pobranie z Internetu obrazów mikroprocesorów                 lub innych komponentów i ocena wyników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Ocena i wstępne prace z Microsoft Azure OCR</a:t>
            </a:r>
            <a:endParaRPr sz="22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550" y="3450168"/>
            <a:ext cx="1363950" cy="131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Napotkane problemy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Biblioteka Tesseract - najlepsze wsparcie dla systemu Linux, brak pełnego wsparcia dla systemu Windows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l" sz="2200"/>
              <a:t>Problemy z rozpoznawaniem tekstu na nieidealnych obrazach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-12690" l="0" r="0" t="-54505"/>
          <a:stretch/>
        </p:blipFill>
        <p:spPr>
          <a:xfrm>
            <a:off x="4718000" y="474000"/>
            <a:ext cx="4091300" cy="46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25" y="1853850"/>
            <a:ext cx="3845703" cy="3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 cd.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606276" cy="25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626" y="2419250"/>
            <a:ext cx="4080524" cy="207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