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77769d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77769d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7769d7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7769d7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77769d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77769d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7769d7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7769d7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77769d7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77769d7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77769d7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77769d7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77769d7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77769d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Wizualna identyfikacja komponentów elektronicznych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374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Szczepaniak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Świerczyński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5388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</a:t>
            </a:r>
            <a:r>
              <a:rPr lang="pl" sz="3000"/>
              <a:t>omyślne wykorzystanie Microsoft Computer Vision 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571750"/>
            <a:ext cx="76887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Uzyskanie zadowalających wyników rozpoznawania tekstu na  podanych obrazach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Prace nad wyświetlaniem wyników w formie tekstowej</a:t>
            </a:r>
            <a:endParaRPr sz="2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425" y="1222201"/>
            <a:ext cx="2018574" cy="1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Pomyślne dodanie REST API do aplikacji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425050"/>
            <a:ext cx="7688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Udane wykorzystanie metody POST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Udane wykorzystanie metody GET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Pomyślne odebranie wyników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38427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GUI</a:t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425050"/>
            <a:ext cx="7688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Utworzenie wstępnej wersji interfejsu użytkownika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Wykorzystanie Windows Presentation Foundation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Napotkane problemy</a:t>
            </a:r>
            <a:endParaRPr sz="30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07875" y="200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Długotrwałe poszukiwanie odpowiedniego i prostego w obsłudze REST API dla C++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Nieudane</a:t>
            </a:r>
            <a:r>
              <a:rPr lang="pl" sz="2200"/>
              <a:t> próby wykorzystania znalezionych REST API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Przykłady</a:t>
            </a:r>
            <a:endParaRPr sz="3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83" y="1318649"/>
            <a:ext cx="4845367" cy="3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Przykłady </a:t>
            </a:r>
            <a:endParaRPr sz="30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00" y="1116825"/>
            <a:ext cx="3048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02" y="1948500"/>
            <a:ext cx="4842448" cy="27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