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77769d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77769d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7769d7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7769d7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Wizualna identyfikacja komponentów elektronicznych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374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Szczepaniak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Świerczyński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5388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Postęp prac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98050" y="2571750"/>
            <a:ext cx="76887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Podstawowe GUI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Parsowanie plików typu JSON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Obsługa biblioteki Tesseract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Odległość Levenshteina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Wyszukiwanie fraz z pomocą Internetu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