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77769d7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77769d7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77769d7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77769d7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Wizualna identyfikacja komponentów elektronicznych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374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Szczepaniak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Świerczyński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5388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/>
              <a:t>Postęp prac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98050" y="2571750"/>
            <a:ext cx="76887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Ulepszenie GUI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Dodanie funkcji do edycji obrazów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Odległ</a:t>
            </a:r>
            <a:r>
              <a:rPr lang="pl" sz="2200"/>
              <a:t>ość Levenshteina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Utworzenie słownika komponentów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