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33CABE-A84E-49EC-97D7-9B70CC7FF846}" type="datetimeFigureOut">
              <a:rPr lang="pl-PL" smtClean="0"/>
              <a:pPr/>
              <a:t>28.03.2025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CE58B7-7BFB-4652-987C-5A55B3F779F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Aplikacje Mobilne i ich interfejsy </a:t>
            </a:r>
            <a:r>
              <a:rPr lang="pl-PL" dirty="0" err="1" smtClean="0"/>
              <a:t>uzytkownika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Analiza pasków </a:t>
            </a:r>
            <a:r>
              <a:rPr lang="pl-PL" dirty="0" err="1" smtClean="0"/>
              <a:t>narzedziowych</a:t>
            </a:r>
            <a:r>
              <a:rPr lang="pl-PL" dirty="0" smtClean="0"/>
              <a:t> i wnioski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smtClean="0"/>
              <a:t>Aplikacje mobilne </a:t>
            </a:r>
            <a:r>
              <a:rPr lang="pl-PL" sz="2000" dirty="0" smtClean="0"/>
              <a:t>Programy działające na urządzeniach mobilnych takich jak </a:t>
            </a:r>
            <a:r>
              <a:rPr lang="pl-PL" sz="2000" dirty="0" err="1" smtClean="0"/>
              <a:t>smartfony</a:t>
            </a:r>
            <a:r>
              <a:rPr lang="pl-PL" sz="2000" dirty="0" smtClean="0"/>
              <a:t> i tablety</a:t>
            </a:r>
          </a:p>
          <a:p>
            <a:r>
              <a:rPr lang="pl-PL" sz="2000" b="1" dirty="0" smtClean="0"/>
              <a:t>Cechy charakterystyczne </a:t>
            </a:r>
          </a:p>
          <a:p>
            <a:r>
              <a:rPr lang="pl-PL" sz="2000" dirty="0" smtClean="0"/>
              <a:t>-Przenośność łatwość obsługi </a:t>
            </a:r>
            <a:r>
              <a:rPr lang="pl-PL" sz="2000" dirty="0" err="1" smtClean="0"/>
              <a:t>dostepność</a:t>
            </a:r>
            <a:r>
              <a:rPr lang="pl-PL" sz="2000" dirty="0" smtClean="0"/>
              <a:t> w każdym miejscu</a:t>
            </a:r>
          </a:p>
          <a:p>
            <a:r>
              <a:rPr lang="pl-PL" sz="2000" dirty="0" smtClean="0"/>
              <a:t>-Integracja z funkcjami urządzenia(GPS, aparat, mikrofon)</a:t>
            </a:r>
          </a:p>
          <a:p>
            <a:r>
              <a:rPr lang="pl-PL" sz="2000" b="1" dirty="0" smtClean="0"/>
              <a:t>Zastosowania</a:t>
            </a:r>
          </a:p>
          <a:p>
            <a:r>
              <a:rPr lang="pl-PL" sz="2000" dirty="0" smtClean="0"/>
              <a:t>-Komunikacja (</a:t>
            </a:r>
            <a:r>
              <a:rPr lang="pl-PL" sz="2000" dirty="0" err="1" smtClean="0"/>
              <a:t>messenger</a:t>
            </a:r>
            <a:r>
              <a:rPr lang="pl-PL" sz="2000" dirty="0" smtClean="0"/>
              <a:t>)</a:t>
            </a:r>
          </a:p>
          <a:p>
            <a:r>
              <a:rPr lang="pl-PL" sz="2000" dirty="0" smtClean="0"/>
              <a:t>-Rozrywka (</a:t>
            </a:r>
            <a:r>
              <a:rPr lang="pl-PL" sz="2000" dirty="0" err="1" smtClean="0"/>
              <a:t>Netflix</a:t>
            </a:r>
            <a:r>
              <a:rPr lang="pl-PL" sz="2000" dirty="0" smtClean="0"/>
              <a:t>)</a:t>
            </a:r>
          </a:p>
          <a:p>
            <a:r>
              <a:rPr lang="pl-PL" sz="2000" dirty="0" smtClean="0"/>
              <a:t>Produktywność(</a:t>
            </a:r>
            <a:r>
              <a:rPr lang="pl-PL" sz="2000" dirty="0" err="1" smtClean="0"/>
              <a:t>trello</a:t>
            </a:r>
            <a:r>
              <a:rPr lang="pl-PL" sz="2000" dirty="0" smtClean="0"/>
              <a:t>)</a:t>
            </a:r>
          </a:p>
          <a:p>
            <a:r>
              <a:rPr lang="pl-PL" sz="2000" dirty="0" smtClean="0"/>
              <a:t>Codzienne życie zakupy nawigacja edukacja </a:t>
            </a:r>
            <a:endParaRPr lang="pl-PL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aplikacji mobilnych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2800" b="1" dirty="0" smtClean="0"/>
              <a:t>Natywne</a:t>
            </a:r>
          </a:p>
          <a:p>
            <a:pPr>
              <a:buNone/>
            </a:pPr>
            <a:r>
              <a:rPr lang="pl-PL" sz="2800" dirty="0" smtClean="0"/>
              <a:t>-Tworzone dla konkretnej platformy (Android, </a:t>
            </a:r>
            <a:r>
              <a:rPr lang="pl-PL" sz="2800" dirty="0" err="1" smtClean="0"/>
              <a:t>iOS</a:t>
            </a:r>
            <a:r>
              <a:rPr lang="pl-PL" sz="2800" dirty="0" smtClean="0"/>
              <a:t>)</a:t>
            </a:r>
          </a:p>
          <a:p>
            <a:pPr>
              <a:buNone/>
            </a:pPr>
            <a:r>
              <a:rPr lang="pl-PL" sz="2800" dirty="0" smtClean="0"/>
              <a:t>-Szybkość i pełne wykorzystanie zasobów urządzeń</a:t>
            </a:r>
          </a:p>
          <a:p>
            <a:pPr>
              <a:buNone/>
            </a:pPr>
            <a:r>
              <a:rPr lang="pl-PL" sz="2800" b="1" dirty="0" smtClean="0"/>
              <a:t>Webowe</a:t>
            </a:r>
          </a:p>
          <a:p>
            <a:pPr>
              <a:buNone/>
            </a:pPr>
            <a:r>
              <a:rPr lang="pl-PL" sz="2800" dirty="0" smtClean="0"/>
              <a:t>-Działają w przeglądarce internetowej</a:t>
            </a:r>
          </a:p>
          <a:p>
            <a:pPr>
              <a:buNone/>
            </a:pPr>
            <a:r>
              <a:rPr lang="pl-PL" sz="2800" dirty="0" smtClean="0"/>
              <a:t>-Uniwersalne ale wolniejsze</a:t>
            </a:r>
          </a:p>
          <a:p>
            <a:pPr>
              <a:buNone/>
            </a:pPr>
            <a:r>
              <a:rPr lang="pl-PL" sz="2800" b="1" dirty="0" smtClean="0"/>
              <a:t>Hybrydowe</a:t>
            </a:r>
          </a:p>
          <a:p>
            <a:pPr>
              <a:buNone/>
            </a:pPr>
            <a:r>
              <a:rPr lang="pl-PL" sz="2800" dirty="0" smtClean="0"/>
              <a:t>-Łączą cechy natywnych i webowych</a:t>
            </a:r>
          </a:p>
          <a:p>
            <a:pPr>
              <a:buNone/>
            </a:pPr>
            <a:r>
              <a:rPr lang="pl-PL" sz="2800" dirty="0" smtClean="0"/>
              <a:t>-Uniwersalność z dostępem do zasobów </a:t>
            </a:r>
            <a:r>
              <a:rPr lang="pl-PL" sz="2800" dirty="0" smtClean="0"/>
              <a:t>urządzenia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Różnice miedzy typami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b="1" dirty="0" smtClean="0"/>
              <a:t>Natywne</a:t>
            </a:r>
            <a:r>
              <a:rPr lang="pl-PL" dirty="0" smtClean="0"/>
              <a:t> </a:t>
            </a:r>
          </a:p>
          <a:p>
            <a:pPr>
              <a:buNone/>
            </a:pPr>
            <a:r>
              <a:rPr lang="pl-PL" dirty="0" smtClean="0"/>
              <a:t>Wysoka wydajność, pełna integracji z systemem</a:t>
            </a:r>
          </a:p>
          <a:p>
            <a:pPr>
              <a:buNone/>
            </a:pPr>
            <a:r>
              <a:rPr lang="pl-PL" b="1" dirty="0" smtClean="0"/>
              <a:t>Webowe</a:t>
            </a:r>
          </a:p>
          <a:p>
            <a:pPr>
              <a:buNone/>
            </a:pPr>
            <a:r>
              <a:rPr lang="pl-PL" dirty="0" smtClean="0"/>
              <a:t>Łatwość aktualizacji brak instalacji</a:t>
            </a:r>
          </a:p>
          <a:p>
            <a:pPr>
              <a:buNone/>
            </a:pPr>
            <a:r>
              <a:rPr lang="pl-PL" b="1" dirty="0" smtClean="0"/>
              <a:t>Hybrydowe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Uniwersalność przy zachowaniu  części funkcji natywnych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Zastosowania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-</a:t>
            </a:r>
            <a:r>
              <a:rPr lang="pl-PL" b="1" dirty="0" smtClean="0"/>
              <a:t>Natywne</a:t>
            </a:r>
            <a:r>
              <a:rPr lang="pl-PL" dirty="0" smtClean="0"/>
              <a:t> gry mobilne</a:t>
            </a:r>
          </a:p>
          <a:p>
            <a:pPr>
              <a:buNone/>
            </a:pPr>
            <a:r>
              <a:rPr lang="pl-PL" dirty="0" smtClean="0"/>
              <a:t>-</a:t>
            </a:r>
            <a:r>
              <a:rPr lang="pl-PL" b="1" dirty="0" smtClean="0"/>
              <a:t>Webowe</a:t>
            </a:r>
            <a:r>
              <a:rPr lang="pl-PL" dirty="0" smtClean="0"/>
              <a:t> platformy </a:t>
            </a:r>
            <a:r>
              <a:rPr lang="pl-PL" dirty="0" err="1" smtClean="0"/>
              <a:t>społecznościowe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-</a:t>
            </a:r>
            <a:r>
              <a:rPr lang="pl-PL" b="1" dirty="0" smtClean="0"/>
              <a:t>Hybrydowe </a:t>
            </a:r>
            <a:r>
              <a:rPr lang="pl-PL" dirty="0" smtClean="0"/>
              <a:t>aplikacje e-commerce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Interfejs użytkownika i paski narzędziowe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Interfejs użytkownika</a:t>
            </a:r>
          </a:p>
          <a:p>
            <a:pPr>
              <a:buNone/>
            </a:pPr>
            <a:r>
              <a:rPr lang="pl-PL" dirty="0" smtClean="0"/>
              <a:t>Zestaw elementów graficznych umożliwiający interakcje z aplikacją</a:t>
            </a:r>
          </a:p>
          <a:p>
            <a:pPr>
              <a:buFontTx/>
              <a:buChar char="-"/>
            </a:pPr>
            <a:r>
              <a:rPr lang="pl-PL" b="1" dirty="0" smtClean="0"/>
              <a:t>Pasek narzędziowy</a:t>
            </a:r>
          </a:p>
          <a:p>
            <a:pPr>
              <a:buNone/>
            </a:pPr>
            <a:r>
              <a:rPr lang="pl-PL" dirty="0" smtClean="0"/>
              <a:t>Panel z przyciskami i funkcjami </a:t>
            </a:r>
            <a:r>
              <a:rPr lang="pl-PL" dirty="0" err="1" smtClean="0"/>
              <a:t>dostepnymi</a:t>
            </a:r>
            <a:r>
              <a:rPr lang="pl-PL" dirty="0" smtClean="0"/>
              <a:t> w aplikacji</a:t>
            </a:r>
          </a:p>
          <a:p>
            <a:pPr>
              <a:buNone/>
            </a:pPr>
            <a:r>
              <a:rPr lang="pl-PL" b="1" dirty="0" smtClean="0"/>
              <a:t>-Elementy paska </a:t>
            </a:r>
          </a:p>
          <a:p>
            <a:pPr>
              <a:buNone/>
            </a:pPr>
            <a:r>
              <a:rPr lang="pl-PL" dirty="0" smtClean="0"/>
              <a:t>Ikony, menu rozwijane, przyciski, nawigacyjne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Przykłady pasków narzędziowych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WhatsApp</a:t>
            </a:r>
            <a:endParaRPr lang="pl-PL" b="1" dirty="0" smtClean="0"/>
          </a:p>
          <a:p>
            <a:pPr>
              <a:buFontTx/>
              <a:buChar char="-"/>
            </a:pPr>
            <a:r>
              <a:rPr lang="pl-PL" dirty="0" smtClean="0"/>
              <a:t>Pasek nawigacyjny u dołu: czat, status, połączenia</a:t>
            </a:r>
          </a:p>
          <a:p>
            <a:pPr>
              <a:buFontTx/>
              <a:buChar char="-"/>
            </a:pPr>
            <a:r>
              <a:rPr lang="pl-PL" b="1" dirty="0" err="1" smtClean="0"/>
              <a:t>YouTube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Pasek u dołu: Strona główna, Subskrypcje, Biblioteka</a:t>
            </a:r>
          </a:p>
          <a:p>
            <a:pPr>
              <a:buFontTx/>
              <a:buChar char="-"/>
            </a:pPr>
            <a:r>
              <a:rPr lang="pl-PL" b="1" dirty="0" err="1" smtClean="0"/>
              <a:t>Facebook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Pasek nawigacyjny u góry: Strona </a:t>
            </a:r>
            <a:r>
              <a:rPr lang="pl-PL" dirty="0" err="1" smtClean="0"/>
              <a:t>głowna</a:t>
            </a:r>
            <a:r>
              <a:rPr lang="pl-PL" dirty="0" smtClean="0"/>
              <a:t> , Powiadomienia, Profil.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Dobrze zaprojektowany pasek narzędziowych</a:t>
            </a:r>
          </a:p>
          <a:p>
            <a:pPr>
              <a:buNone/>
            </a:pPr>
            <a:r>
              <a:rPr lang="pl-PL" dirty="0" err="1" smtClean="0"/>
              <a:t>Zwieksza</a:t>
            </a:r>
            <a:r>
              <a:rPr lang="pl-PL" dirty="0" smtClean="0"/>
              <a:t> intuicyjność i komfort użytkownika</a:t>
            </a:r>
          </a:p>
          <a:p>
            <a:pPr>
              <a:buNone/>
            </a:pPr>
            <a:r>
              <a:rPr lang="pl-PL" dirty="0" smtClean="0"/>
              <a:t>Umożliwia szybki dostęp do kluczowych funkcji</a:t>
            </a:r>
          </a:p>
          <a:p>
            <a:pPr>
              <a:buNone/>
            </a:pPr>
            <a:r>
              <a:rPr lang="pl-PL" b="1" dirty="0" smtClean="0"/>
              <a:t>-Błędy projektowe</a:t>
            </a:r>
          </a:p>
          <a:p>
            <a:pPr>
              <a:buNone/>
            </a:pPr>
            <a:r>
              <a:rPr lang="pl-PL" dirty="0" smtClean="0"/>
              <a:t>Przeładowanie funkcjami, zbyt małe ikony,</a:t>
            </a:r>
          </a:p>
          <a:p>
            <a:pPr>
              <a:buNone/>
            </a:pPr>
            <a:r>
              <a:rPr lang="pl-PL" dirty="0" smtClean="0"/>
              <a:t>Niska czytelność, brak intuicyjności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rzchołek">
  <a:themeElements>
    <a:clrScheme name="Wierzchołe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erzchołek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rzchołek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</TotalTime>
  <Words>248</Words>
  <Application>Microsoft Office PowerPoint</Application>
  <PresentationFormat>Pokaz na ekranie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Wierzchołek</vt:lpstr>
      <vt:lpstr>Aplikacje Mobilne i ich interfejsy uzytkownika</vt:lpstr>
      <vt:lpstr>Wprowadzenie</vt:lpstr>
      <vt:lpstr>Rodzaje aplikacji mobilnych </vt:lpstr>
      <vt:lpstr>Różnice miedzy typami aplikacji</vt:lpstr>
      <vt:lpstr>Interfejs użytkownika i paski narzędziowe</vt:lpstr>
      <vt:lpstr>Przykłady pasków narzędziowych</vt:lpstr>
      <vt:lpstr>Wnioski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uczen</dc:creator>
  <cp:lastModifiedBy>uczen</cp:lastModifiedBy>
  <cp:revision>8</cp:revision>
  <dcterms:created xsi:type="dcterms:W3CDTF">2025-03-28T10:57:16Z</dcterms:created>
  <dcterms:modified xsi:type="dcterms:W3CDTF">2025-03-28T14:19:01Z</dcterms:modified>
</cp:coreProperties>
</file>