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6" r:id="rId6"/>
    <p:sldId id="267" r:id="rId7"/>
    <p:sldId id="269" r:id="rId8"/>
    <p:sldId id="270" r:id="rId9"/>
    <p:sldId id="271" r:id="rId10"/>
    <p:sldId id="273" r:id="rId11"/>
    <p:sldId id="272" r:id="rId12"/>
    <p:sldId id="275" r:id="rId13"/>
    <p:sldId id="274" r:id="rId14"/>
    <p:sldId id="278" r:id="rId15"/>
    <p:sldId id="279" r:id="rId16"/>
    <p:sldId id="276" r:id="rId17"/>
    <p:sldId id="277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6FF"/>
    <a:srgbClr val="CCECFF"/>
    <a:srgbClr val="99CCFF"/>
    <a:srgbClr val="FFFFCC"/>
    <a:srgbClr val="663300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19895-FD77-4EE9-A869-1B3DFCDFB972}" v="252" dt="2022-08-25T15:44:57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15" autoAdjust="0"/>
  </p:normalViewPr>
  <p:slideViewPr>
    <p:cSldViewPr snapToGrid="0">
      <p:cViewPr varScale="1">
        <p:scale>
          <a:sx n="94" d="100"/>
          <a:sy n="94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rt Levente Farkas" userId="600e6359-fb88-4973-940c-bed8c41a89c4" providerId="ADAL" clId="{47219895-FD77-4EE9-A869-1B3DFCDFB972}"/>
    <pc:docChg chg="undo custSel addSld delSld modSld">
      <pc:chgData name="Norbert Levente Farkas" userId="600e6359-fb88-4973-940c-bed8c41a89c4" providerId="ADAL" clId="{47219895-FD77-4EE9-A869-1B3DFCDFB972}" dt="2022-08-29T17:57:47.467" v="5306" actId="122"/>
      <pc:docMkLst>
        <pc:docMk/>
      </pc:docMkLst>
      <pc:sldChg chg="modSp mod setBg">
        <pc:chgData name="Norbert Levente Farkas" userId="600e6359-fb88-4973-940c-bed8c41a89c4" providerId="ADAL" clId="{47219895-FD77-4EE9-A869-1B3DFCDFB972}" dt="2022-08-29T17:57:47.467" v="5306" actId="122"/>
        <pc:sldMkLst>
          <pc:docMk/>
          <pc:sldMk cId="2199655253" sldId="256"/>
        </pc:sldMkLst>
        <pc:spChg chg="mod">
          <ac:chgData name="Norbert Levente Farkas" userId="600e6359-fb88-4973-940c-bed8c41a89c4" providerId="ADAL" clId="{47219895-FD77-4EE9-A869-1B3DFCDFB972}" dt="2022-08-29T17:57:47.467" v="5306" actId="122"/>
          <ac:spMkLst>
            <pc:docMk/>
            <pc:sldMk cId="2199655253" sldId="256"/>
            <ac:spMk id="2" creationId="{75E28598-A175-CE62-C86D-C03C4260B8D6}"/>
          </ac:spMkLst>
        </pc:spChg>
        <pc:spChg chg="mod">
          <ac:chgData name="Norbert Levente Farkas" userId="600e6359-fb88-4973-940c-bed8c41a89c4" providerId="ADAL" clId="{47219895-FD77-4EE9-A869-1B3DFCDFB972}" dt="2022-08-21T15:44:26.928" v="23" actId="20577"/>
          <ac:spMkLst>
            <pc:docMk/>
            <pc:sldMk cId="2199655253" sldId="256"/>
            <ac:spMk id="3" creationId="{FD53FFCE-FBD2-9FC5-ACF7-E5B5009F6B0D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8782564" sldId="257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560976327" sldId="258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557918039" sldId="259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938939506" sldId="260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518692891" sldId="261"/>
        </pc:sldMkLst>
      </pc:sldChg>
      <pc:sldChg chg="modSp new mod modAnim">
        <pc:chgData name="Norbert Levente Farkas" userId="600e6359-fb88-4973-940c-bed8c41a89c4" providerId="ADAL" clId="{47219895-FD77-4EE9-A869-1B3DFCDFB972}" dt="2022-08-21T16:01:12.175" v="698"/>
        <pc:sldMkLst>
          <pc:docMk/>
          <pc:sldMk cId="3459277132" sldId="263"/>
        </pc:sldMkLst>
        <pc:spChg chg="mod">
          <ac:chgData name="Norbert Levente Farkas" userId="600e6359-fb88-4973-940c-bed8c41a89c4" providerId="ADAL" clId="{47219895-FD77-4EE9-A869-1B3DFCDFB972}" dt="2022-08-21T15:45:26.904" v="60" actId="6549"/>
          <ac:spMkLst>
            <pc:docMk/>
            <pc:sldMk cId="3459277132" sldId="263"/>
            <ac:spMk id="2" creationId="{EA2CA44F-E54C-86DD-AD6C-930804B0E256}"/>
          </ac:spMkLst>
        </pc:spChg>
        <pc:spChg chg="mod">
          <ac:chgData name="Norbert Levente Farkas" userId="600e6359-fb88-4973-940c-bed8c41a89c4" providerId="ADAL" clId="{47219895-FD77-4EE9-A869-1B3DFCDFB972}" dt="2022-08-21T16:00:56.272" v="695" actId="20577"/>
          <ac:spMkLst>
            <pc:docMk/>
            <pc:sldMk cId="3459277132" sldId="263"/>
            <ac:spMk id="3" creationId="{0AF8E282-4BE9-6DE6-E1CE-FD8A40BC9859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4149645907" sldId="263"/>
        </pc:sldMkLst>
      </pc:sldChg>
      <pc:sldChg chg="addSp delSp modSp new mod addAnim delAnim modAnim">
        <pc:chgData name="Norbert Levente Farkas" userId="600e6359-fb88-4973-940c-bed8c41a89c4" providerId="ADAL" clId="{47219895-FD77-4EE9-A869-1B3DFCDFB972}" dt="2022-08-21T17:22:00.513" v="1971"/>
        <pc:sldMkLst>
          <pc:docMk/>
          <pc:sldMk cId="3349578005" sldId="264"/>
        </pc:sldMkLst>
        <pc:spChg chg="mod">
          <ac:chgData name="Norbert Levente Farkas" userId="600e6359-fb88-4973-940c-bed8c41a89c4" providerId="ADAL" clId="{47219895-FD77-4EE9-A869-1B3DFCDFB972}" dt="2022-08-21T16:05:04.550" v="856" actId="20577"/>
          <ac:spMkLst>
            <pc:docMk/>
            <pc:sldMk cId="3349578005" sldId="264"/>
            <ac:spMk id="2" creationId="{2F464578-8E23-D586-EFE3-AE483B37457D}"/>
          </ac:spMkLst>
        </pc:spChg>
        <pc:spChg chg="mod">
          <ac:chgData name="Norbert Levente Farkas" userId="600e6359-fb88-4973-940c-bed8c41a89c4" providerId="ADAL" clId="{47219895-FD77-4EE9-A869-1B3DFCDFB972}" dt="2022-08-21T16:11:06.579" v="1214" actId="20577"/>
          <ac:spMkLst>
            <pc:docMk/>
            <pc:sldMk cId="3349578005" sldId="264"/>
            <ac:spMk id="3" creationId="{D3592B1C-03F1-7854-260C-F96BF48CEAF2}"/>
          </ac:spMkLst>
        </pc:spChg>
        <pc:spChg chg="add mod">
          <ac:chgData name="Norbert Levente Farkas" userId="600e6359-fb88-4973-940c-bed8c41a89c4" providerId="ADAL" clId="{47219895-FD77-4EE9-A869-1B3DFCDFB972}" dt="2022-08-21T16:06:43.425" v="944" actId="1076"/>
          <ac:spMkLst>
            <pc:docMk/>
            <pc:sldMk cId="3349578005" sldId="264"/>
            <ac:spMk id="6" creationId="{7424B2A1-DF03-2160-721B-6E8F71514506}"/>
          </ac:spMkLst>
        </pc:spChg>
        <pc:spChg chg="add del mod">
          <ac:chgData name="Norbert Levente Farkas" userId="600e6359-fb88-4973-940c-bed8c41a89c4" providerId="ADAL" clId="{47219895-FD77-4EE9-A869-1B3DFCDFB972}" dt="2022-08-21T17:20:50.492" v="1951" actId="478"/>
          <ac:spMkLst>
            <pc:docMk/>
            <pc:sldMk cId="3349578005" sldId="264"/>
            <ac:spMk id="8" creationId="{13A7EEE6-F5DD-073F-4F1C-F3B29CD17772}"/>
          </ac:spMkLst>
        </pc:spChg>
        <pc:spChg chg="add del mod">
          <ac:chgData name="Norbert Levente Farkas" userId="600e6359-fb88-4973-940c-bed8c41a89c4" providerId="ADAL" clId="{47219895-FD77-4EE9-A869-1B3DFCDFB972}" dt="2022-08-21T17:21:09.944" v="1958" actId="478"/>
          <ac:spMkLst>
            <pc:docMk/>
            <pc:sldMk cId="3349578005" sldId="264"/>
            <ac:spMk id="10" creationId="{FFBF4319-B260-8776-0986-F1B0B4E9C115}"/>
          </ac:spMkLst>
        </pc:spChg>
        <pc:spChg chg="add del">
          <ac:chgData name="Norbert Levente Farkas" userId="600e6359-fb88-4973-940c-bed8c41a89c4" providerId="ADAL" clId="{47219895-FD77-4EE9-A869-1B3DFCDFB972}" dt="2022-08-21T16:13:51.647" v="1226" actId="22"/>
          <ac:spMkLst>
            <pc:docMk/>
            <pc:sldMk cId="3349578005" sldId="264"/>
            <ac:spMk id="12" creationId="{EA351F48-C39C-E602-7FA9-FD2D2EB0F98B}"/>
          </ac:spMkLst>
        </pc:spChg>
        <pc:spChg chg="add mod">
          <ac:chgData name="Norbert Levente Farkas" userId="600e6359-fb88-4973-940c-bed8c41a89c4" providerId="ADAL" clId="{47219895-FD77-4EE9-A869-1B3DFCDFB972}" dt="2022-08-21T17:21:32.284" v="1966" actId="207"/>
          <ac:spMkLst>
            <pc:docMk/>
            <pc:sldMk cId="3349578005" sldId="264"/>
            <ac:spMk id="14" creationId="{196D47B8-EDC8-CC68-5509-EAACB0D1354A}"/>
          </ac:spMkLst>
        </pc:spChg>
        <pc:spChg chg="add mod">
          <ac:chgData name="Norbert Levente Farkas" userId="600e6359-fb88-4973-940c-bed8c41a89c4" providerId="ADAL" clId="{47219895-FD77-4EE9-A869-1B3DFCDFB972}" dt="2022-08-21T17:21:32.284" v="1966" actId="207"/>
          <ac:spMkLst>
            <pc:docMk/>
            <pc:sldMk cId="3349578005" sldId="264"/>
            <ac:spMk id="16" creationId="{C9F7732B-C33F-13A6-FEE0-1E4A3BEBA7EA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954945393" sldId="264"/>
        </pc:sldMkLst>
      </pc:sldChg>
      <pc:sldChg chg="addSp delSp modSp new mod delAnim modAnim">
        <pc:chgData name="Norbert Levente Farkas" userId="600e6359-fb88-4973-940c-bed8c41a89c4" providerId="ADAL" clId="{47219895-FD77-4EE9-A869-1B3DFCDFB972}" dt="2022-08-21T17:26:53.375" v="1991"/>
        <pc:sldMkLst>
          <pc:docMk/>
          <pc:sldMk cId="3219649514" sldId="265"/>
        </pc:sldMkLst>
        <pc:spChg chg="mod">
          <ac:chgData name="Norbert Levente Farkas" userId="600e6359-fb88-4973-940c-bed8c41a89c4" providerId="ADAL" clId="{47219895-FD77-4EE9-A869-1B3DFCDFB972}" dt="2022-08-21T16:13:56.970" v="1245" actId="20577"/>
          <ac:spMkLst>
            <pc:docMk/>
            <pc:sldMk cId="3219649514" sldId="265"/>
            <ac:spMk id="2" creationId="{D370F73E-9704-E896-6828-BBDBF89945B4}"/>
          </ac:spMkLst>
        </pc:spChg>
        <pc:spChg chg="mod">
          <ac:chgData name="Norbert Levente Farkas" userId="600e6359-fb88-4973-940c-bed8c41a89c4" providerId="ADAL" clId="{47219895-FD77-4EE9-A869-1B3DFCDFB972}" dt="2022-08-21T16:19:00.199" v="1414" actId="20577"/>
          <ac:spMkLst>
            <pc:docMk/>
            <pc:sldMk cId="3219649514" sldId="265"/>
            <ac:spMk id="3" creationId="{8C215BDC-5070-50BF-7CC7-3CF93A58265B}"/>
          </ac:spMkLst>
        </pc:spChg>
        <pc:spChg chg="add mod">
          <ac:chgData name="Norbert Levente Farkas" userId="600e6359-fb88-4973-940c-bed8c41a89c4" providerId="ADAL" clId="{47219895-FD77-4EE9-A869-1B3DFCDFB972}" dt="2022-08-21T16:18:33.291" v="1387" actId="1076"/>
          <ac:spMkLst>
            <pc:docMk/>
            <pc:sldMk cId="3219649514" sldId="265"/>
            <ac:spMk id="6" creationId="{CF218088-A363-2E3E-9B7F-3F70268E86FF}"/>
          </ac:spMkLst>
        </pc:spChg>
        <pc:spChg chg="add del mod">
          <ac:chgData name="Norbert Levente Farkas" userId="600e6359-fb88-4973-940c-bed8c41a89c4" providerId="ADAL" clId="{47219895-FD77-4EE9-A869-1B3DFCDFB972}" dt="2022-08-21T16:16:27.243" v="1364" actId="478"/>
          <ac:spMkLst>
            <pc:docMk/>
            <pc:sldMk cId="3219649514" sldId="265"/>
            <ac:spMk id="7" creationId="{779B2507-8B1B-961F-4503-8AD95CE4421F}"/>
          </ac:spMkLst>
        </pc:spChg>
        <pc:spChg chg="add del mod">
          <ac:chgData name="Norbert Levente Farkas" userId="600e6359-fb88-4973-940c-bed8c41a89c4" providerId="ADAL" clId="{47219895-FD77-4EE9-A869-1B3DFCDFB972}" dt="2022-08-21T16:16:26.750" v="1363" actId="478"/>
          <ac:spMkLst>
            <pc:docMk/>
            <pc:sldMk cId="3219649514" sldId="265"/>
            <ac:spMk id="8" creationId="{1FD0D4BD-B2C1-2158-2D50-37EB17CF921C}"/>
          </ac:spMkLst>
        </pc:spChg>
        <pc:spChg chg="add del mod">
          <ac:chgData name="Norbert Levente Farkas" userId="600e6359-fb88-4973-940c-bed8c41a89c4" providerId="ADAL" clId="{47219895-FD77-4EE9-A869-1B3DFCDFB972}" dt="2022-08-21T17:26:09.331" v="1976" actId="478"/>
          <ac:spMkLst>
            <pc:docMk/>
            <pc:sldMk cId="3219649514" sldId="265"/>
            <ac:spMk id="10" creationId="{F6082284-8162-FE7A-674C-38550DCAB3AD}"/>
          </ac:spMkLst>
        </pc:spChg>
        <pc:spChg chg="add del mod">
          <ac:chgData name="Norbert Levente Farkas" userId="600e6359-fb88-4973-940c-bed8c41a89c4" providerId="ADAL" clId="{47219895-FD77-4EE9-A869-1B3DFCDFB972}" dt="2022-08-21T17:26:21.107" v="1980" actId="478"/>
          <ac:spMkLst>
            <pc:docMk/>
            <pc:sldMk cId="3219649514" sldId="265"/>
            <ac:spMk id="12" creationId="{1E82886C-6010-A82B-D1B9-DB611BE94443}"/>
          </ac:spMkLst>
        </pc:spChg>
        <pc:spChg chg="add mod">
          <ac:chgData name="Norbert Levente Farkas" userId="600e6359-fb88-4973-940c-bed8c41a89c4" providerId="ADAL" clId="{47219895-FD77-4EE9-A869-1B3DFCDFB972}" dt="2022-08-21T17:26:33.344" v="1984" actId="14100"/>
          <ac:spMkLst>
            <pc:docMk/>
            <pc:sldMk cId="3219649514" sldId="265"/>
            <ac:spMk id="14" creationId="{6BF74739-54EB-A7B9-A287-A5D1F52258E4}"/>
          </ac:spMkLst>
        </pc:spChg>
        <pc:spChg chg="add mod">
          <ac:chgData name="Norbert Levente Farkas" userId="600e6359-fb88-4973-940c-bed8c41a89c4" providerId="ADAL" clId="{47219895-FD77-4EE9-A869-1B3DFCDFB972}" dt="2022-08-21T17:26:40.287" v="1988" actId="1076"/>
          <ac:spMkLst>
            <pc:docMk/>
            <pc:sldMk cId="3219649514" sldId="265"/>
            <ac:spMk id="16" creationId="{C34CF262-047B-6246-936B-FAB16C1452CE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286339468" sldId="265"/>
        </pc:sldMkLst>
      </pc:sldChg>
      <pc:sldChg chg="addSp delSp modSp new mod delAnim modAnim">
        <pc:chgData name="Norbert Levente Farkas" userId="600e6359-fb88-4973-940c-bed8c41a89c4" providerId="ADAL" clId="{47219895-FD77-4EE9-A869-1B3DFCDFB972}" dt="2022-08-21T17:30:56.052" v="2002"/>
        <pc:sldMkLst>
          <pc:docMk/>
          <pc:sldMk cId="108233328" sldId="266"/>
        </pc:sldMkLst>
        <pc:spChg chg="mod">
          <ac:chgData name="Norbert Levente Farkas" userId="600e6359-fb88-4973-940c-bed8c41a89c4" providerId="ADAL" clId="{47219895-FD77-4EE9-A869-1B3DFCDFB972}" dt="2022-08-21T16:23:00.448" v="1438" actId="20577"/>
          <ac:spMkLst>
            <pc:docMk/>
            <pc:sldMk cId="108233328" sldId="266"/>
            <ac:spMk id="2" creationId="{0C24BF9A-B1B5-528D-099A-EC7067C4ED52}"/>
          </ac:spMkLst>
        </pc:spChg>
        <pc:spChg chg="del">
          <ac:chgData name="Norbert Levente Farkas" userId="600e6359-fb88-4973-940c-bed8c41a89c4" providerId="ADAL" clId="{47219895-FD77-4EE9-A869-1B3DFCDFB972}" dt="2022-08-21T16:24:12.181" v="1563" actId="478"/>
          <ac:spMkLst>
            <pc:docMk/>
            <pc:sldMk cId="108233328" sldId="266"/>
            <ac:spMk id="3" creationId="{895CF779-6C40-1A85-E85E-95540E1587E4}"/>
          </ac:spMkLst>
        </pc:spChg>
        <pc:spChg chg="add mod">
          <ac:chgData name="Norbert Levente Farkas" userId="600e6359-fb88-4973-940c-bed8c41a89c4" providerId="ADAL" clId="{47219895-FD77-4EE9-A869-1B3DFCDFB972}" dt="2022-08-21T17:30:51.349" v="2001" actId="408"/>
          <ac:spMkLst>
            <pc:docMk/>
            <pc:sldMk cId="108233328" sldId="266"/>
            <ac:spMk id="6" creationId="{3ACDC30C-E369-B74C-DE6B-3042EB8C7D9E}"/>
          </ac:spMkLst>
        </pc:spChg>
        <pc:spChg chg="add del">
          <ac:chgData name="Norbert Levente Farkas" userId="600e6359-fb88-4973-940c-bed8c41a89c4" providerId="ADAL" clId="{47219895-FD77-4EE9-A869-1B3DFCDFB972}" dt="2022-08-21T16:24:32.046" v="1566" actId="22"/>
          <ac:spMkLst>
            <pc:docMk/>
            <pc:sldMk cId="108233328" sldId="266"/>
            <ac:spMk id="8" creationId="{45B2E106-1B79-1612-47A7-90DCD2706D3A}"/>
          </ac:spMkLst>
        </pc:spChg>
        <pc:spChg chg="add del mod">
          <ac:chgData name="Norbert Levente Farkas" userId="600e6359-fb88-4973-940c-bed8c41a89c4" providerId="ADAL" clId="{47219895-FD77-4EE9-A869-1B3DFCDFB972}" dt="2022-08-21T16:25:15.148" v="1572" actId="478"/>
          <ac:spMkLst>
            <pc:docMk/>
            <pc:sldMk cId="108233328" sldId="266"/>
            <ac:spMk id="9" creationId="{2B9BE817-F1FA-6CEA-DE7C-EDEE21A3C151}"/>
          </ac:spMkLst>
        </pc:spChg>
        <pc:spChg chg="add del mod">
          <ac:chgData name="Norbert Levente Farkas" userId="600e6359-fb88-4973-940c-bed8c41a89c4" providerId="ADAL" clId="{47219895-FD77-4EE9-A869-1B3DFCDFB972}" dt="2022-08-21T16:25:09.845" v="1569"/>
          <ac:spMkLst>
            <pc:docMk/>
            <pc:sldMk cId="108233328" sldId="266"/>
            <ac:spMk id="10" creationId="{39EA6B9E-9004-6A88-A5B4-DC51705ED80F}"/>
          </ac:spMkLst>
        </pc:spChg>
        <pc:spChg chg="add del mod">
          <ac:chgData name="Norbert Levente Farkas" userId="600e6359-fb88-4973-940c-bed8c41a89c4" providerId="ADAL" clId="{47219895-FD77-4EE9-A869-1B3DFCDFB972}" dt="2022-08-21T17:30:42.118" v="1999" actId="478"/>
          <ac:spMkLst>
            <pc:docMk/>
            <pc:sldMk cId="108233328" sldId="266"/>
            <ac:spMk id="12" creationId="{1EAA676C-5A23-6DEC-8A6F-F021CCF43790}"/>
          </ac:spMkLst>
        </pc:spChg>
        <pc:spChg chg="add del mod">
          <ac:chgData name="Norbert Levente Farkas" userId="600e6359-fb88-4973-940c-bed8c41a89c4" providerId="ADAL" clId="{47219895-FD77-4EE9-A869-1B3DFCDFB972}" dt="2022-08-21T17:30:28.816" v="1994" actId="478"/>
          <ac:spMkLst>
            <pc:docMk/>
            <pc:sldMk cId="108233328" sldId="266"/>
            <ac:spMk id="13" creationId="{C8FCF2E8-4E06-48B9-1046-4A94FEAEAF36}"/>
          </ac:spMkLst>
        </pc:spChg>
        <pc:spChg chg="add mod">
          <ac:chgData name="Norbert Levente Farkas" userId="600e6359-fb88-4973-940c-bed8c41a89c4" providerId="ADAL" clId="{47219895-FD77-4EE9-A869-1B3DFCDFB972}" dt="2022-08-21T17:30:51.349" v="2001" actId="408"/>
          <ac:spMkLst>
            <pc:docMk/>
            <pc:sldMk cId="108233328" sldId="266"/>
            <ac:spMk id="15" creationId="{6E10D883-68E3-DD16-820E-BE770EB767E2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641419694" sldId="266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382751078" sldId="267"/>
        </pc:sldMkLst>
      </pc:sldChg>
      <pc:sldChg chg="addSp delSp modSp new mod delAnim modAnim">
        <pc:chgData name="Norbert Levente Farkas" userId="600e6359-fb88-4973-940c-bed8c41a89c4" providerId="ADAL" clId="{47219895-FD77-4EE9-A869-1B3DFCDFB972}" dt="2022-08-21T17:37:42.718" v="2060"/>
        <pc:sldMkLst>
          <pc:docMk/>
          <pc:sldMk cId="3396658523" sldId="267"/>
        </pc:sldMkLst>
        <pc:spChg chg="mod">
          <ac:chgData name="Norbert Levente Farkas" userId="600e6359-fb88-4973-940c-bed8c41a89c4" providerId="ADAL" clId="{47219895-FD77-4EE9-A869-1B3DFCDFB972}" dt="2022-08-21T16:38:24.560" v="1888" actId="20577"/>
          <ac:spMkLst>
            <pc:docMk/>
            <pc:sldMk cId="3396658523" sldId="267"/>
            <ac:spMk id="2" creationId="{8D80BA9C-3C6E-A399-1160-8C6E563BA244}"/>
          </ac:spMkLst>
        </pc:spChg>
        <pc:spChg chg="del">
          <ac:chgData name="Norbert Levente Farkas" userId="600e6359-fb88-4973-940c-bed8c41a89c4" providerId="ADAL" clId="{47219895-FD77-4EE9-A869-1B3DFCDFB972}" dt="2022-08-21T16:28:41.548" v="1599" actId="478"/>
          <ac:spMkLst>
            <pc:docMk/>
            <pc:sldMk cId="3396658523" sldId="267"/>
            <ac:spMk id="3" creationId="{84CA6FC5-DE88-0060-C762-7FFFB30A634D}"/>
          </ac:spMkLst>
        </pc:spChg>
        <pc:spChg chg="add mod">
          <ac:chgData name="Norbert Levente Farkas" userId="600e6359-fb88-4973-940c-bed8c41a89c4" providerId="ADAL" clId="{47219895-FD77-4EE9-A869-1B3DFCDFB972}" dt="2022-08-21T17:37:37.421" v="2059" actId="408"/>
          <ac:spMkLst>
            <pc:docMk/>
            <pc:sldMk cId="3396658523" sldId="267"/>
            <ac:spMk id="6" creationId="{F431CF48-4554-692A-E126-3EFB708F7E69}"/>
          </ac:spMkLst>
        </pc:spChg>
        <pc:spChg chg="add del mod">
          <ac:chgData name="Norbert Levente Farkas" userId="600e6359-fb88-4973-940c-bed8c41a89c4" providerId="ADAL" clId="{47219895-FD77-4EE9-A869-1B3DFCDFB972}" dt="2022-08-21T17:31:52.183" v="2015" actId="478"/>
          <ac:spMkLst>
            <pc:docMk/>
            <pc:sldMk cId="3396658523" sldId="267"/>
            <ac:spMk id="8" creationId="{9C4528E6-256F-183A-31BB-3B1952B3CD80}"/>
          </ac:spMkLst>
        </pc:spChg>
        <pc:spChg chg="add del mod">
          <ac:chgData name="Norbert Levente Farkas" userId="600e6359-fb88-4973-940c-bed8c41a89c4" providerId="ADAL" clId="{47219895-FD77-4EE9-A869-1B3DFCDFB972}" dt="2022-08-21T17:37:31.724" v="2057" actId="478"/>
          <ac:spMkLst>
            <pc:docMk/>
            <pc:sldMk cId="3396658523" sldId="267"/>
            <ac:spMk id="10" creationId="{F115743E-936D-2A27-ADC1-3E68361C854A}"/>
          </ac:spMkLst>
        </pc:spChg>
        <pc:spChg chg="add mod">
          <ac:chgData name="Norbert Levente Farkas" userId="600e6359-fb88-4973-940c-bed8c41a89c4" providerId="ADAL" clId="{47219895-FD77-4EE9-A869-1B3DFCDFB972}" dt="2022-08-21T17:37:37.421" v="2059" actId="408"/>
          <ac:spMkLst>
            <pc:docMk/>
            <pc:sldMk cId="3396658523" sldId="267"/>
            <ac:spMk id="12" creationId="{9D91D2B7-71D6-6181-6806-3C4AE5781D09}"/>
          </ac:spMkLst>
        </pc:spChg>
      </pc:sldChg>
      <pc:sldChg chg="addSp delSp modSp new del mod">
        <pc:chgData name="Norbert Levente Farkas" userId="600e6359-fb88-4973-940c-bed8c41a89c4" providerId="ADAL" clId="{47219895-FD77-4EE9-A869-1B3DFCDFB972}" dt="2022-08-21T16:36:17.865" v="1764" actId="47"/>
        <pc:sldMkLst>
          <pc:docMk/>
          <pc:sldMk cId="1435305475" sldId="268"/>
        </pc:sldMkLst>
        <pc:spChg chg="mod">
          <ac:chgData name="Norbert Levente Farkas" userId="600e6359-fb88-4973-940c-bed8c41a89c4" providerId="ADAL" clId="{47219895-FD77-4EE9-A869-1B3DFCDFB972}" dt="2022-08-21T16:35:28.473" v="1759" actId="20577"/>
          <ac:spMkLst>
            <pc:docMk/>
            <pc:sldMk cId="1435305475" sldId="268"/>
            <ac:spMk id="2" creationId="{7ED7BC4C-460D-E6DF-9E7A-51957D073136}"/>
          </ac:spMkLst>
        </pc:spChg>
        <pc:spChg chg="del">
          <ac:chgData name="Norbert Levente Farkas" userId="600e6359-fb88-4973-940c-bed8c41a89c4" providerId="ADAL" clId="{47219895-FD77-4EE9-A869-1B3DFCDFB972}" dt="2022-08-21T16:36:09.514" v="1760" actId="478"/>
          <ac:spMkLst>
            <pc:docMk/>
            <pc:sldMk cId="1435305475" sldId="268"/>
            <ac:spMk id="3" creationId="{E3BCAB3F-A6EE-6381-B6D7-EFF8703653A8}"/>
          </ac:spMkLst>
        </pc:spChg>
        <pc:spChg chg="add del">
          <ac:chgData name="Norbert Levente Farkas" userId="600e6359-fb88-4973-940c-bed8c41a89c4" providerId="ADAL" clId="{47219895-FD77-4EE9-A869-1B3DFCDFB972}" dt="2022-08-21T16:36:12.841" v="1762" actId="22"/>
          <ac:spMkLst>
            <pc:docMk/>
            <pc:sldMk cId="1435305475" sldId="268"/>
            <ac:spMk id="6" creationId="{5BB197B8-8C51-15A3-A45D-BB41BC8EA5B6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298877130" sldId="268"/>
        </pc:sldMkLst>
      </pc:sldChg>
      <pc:sldChg chg="addSp delSp modSp add mod delAnim modAnim">
        <pc:chgData name="Norbert Levente Farkas" userId="600e6359-fb88-4973-940c-bed8c41a89c4" providerId="ADAL" clId="{47219895-FD77-4EE9-A869-1B3DFCDFB972}" dt="2022-08-21T17:34:42.248" v="2029"/>
        <pc:sldMkLst>
          <pc:docMk/>
          <pc:sldMk cId="1307862070" sldId="269"/>
        </pc:sldMkLst>
        <pc:spChg chg="mod">
          <ac:chgData name="Norbert Levente Farkas" userId="600e6359-fb88-4973-940c-bed8c41a89c4" providerId="ADAL" clId="{47219895-FD77-4EE9-A869-1B3DFCDFB972}" dt="2022-08-21T16:36:21.862" v="1783" actId="20577"/>
          <ac:spMkLst>
            <pc:docMk/>
            <pc:sldMk cId="1307862070" sldId="269"/>
            <ac:spMk id="2" creationId="{0C24BF9A-B1B5-528D-099A-EC7067C4ED52}"/>
          </ac:spMkLst>
        </pc:spChg>
        <pc:spChg chg="add del mod">
          <ac:chgData name="Norbert Levente Farkas" userId="600e6359-fb88-4973-940c-bed8c41a89c4" providerId="ADAL" clId="{47219895-FD77-4EE9-A869-1B3DFCDFB972}" dt="2022-08-21T17:34:33.530" v="2026" actId="478"/>
          <ac:spMkLst>
            <pc:docMk/>
            <pc:sldMk cId="1307862070" sldId="269"/>
            <ac:spMk id="5" creationId="{D11DB140-8B90-1B0C-DC33-F6FBFAF5CE4F}"/>
          </ac:spMkLst>
        </pc:spChg>
        <pc:spChg chg="mod">
          <ac:chgData name="Norbert Levente Farkas" userId="600e6359-fb88-4973-940c-bed8c41a89c4" providerId="ADAL" clId="{47219895-FD77-4EE9-A869-1B3DFCDFB972}" dt="2022-08-21T17:34:38.815" v="2028" actId="408"/>
          <ac:spMkLst>
            <pc:docMk/>
            <pc:sldMk cId="1307862070" sldId="269"/>
            <ac:spMk id="6" creationId="{3ACDC30C-E369-B74C-DE6B-3042EB8C7D9E}"/>
          </ac:spMkLst>
        </pc:spChg>
        <pc:spChg chg="add mod">
          <ac:chgData name="Norbert Levente Farkas" userId="600e6359-fb88-4973-940c-bed8c41a89c4" providerId="ADAL" clId="{47219895-FD77-4EE9-A869-1B3DFCDFB972}" dt="2022-08-21T17:34:38.815" v="2028" actId="408"/>
          <ac:spMkLst>
            <pc:docMk/>
            <pc:sldMk cId="1307862070" sldId="269"/>
            <ac:spMk id="8" creationId="{CEC7F0F0-332A-A999-65C2-E2C06D2C72C0}"/>
          </ac:spMkLst>
        </pc:spChg>
        <pc:spChg chg="del mod">
          <ac:chgData name="Norbert Levente Farkas" userId="600e6359-fb88-4973-940c-bed8c41a89c4" providerId="ADAL" clId="{47219895-FD77-4EE9-A869-1B3DFCDFB972}" dt="2022-08-21T16:37:42.636" v="1875" actId="478"/>
          <ac:spMkLst>
            <pc:docMk/>
            <pc:sldMk cId="1307862070" sldId="269"/>
            <ac:spMk id="12" creationId="{1EAA676C-5A23-6DEC-8A6F-F021CCF43790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518622876" sldId="269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726196742" sldId="270"/>
        </pc:sldMkLst>
      </pc:sldChg>
      <pc:sldChg chg="addSp delSp modSp add mod delAnim modAnim">
        <pc:chgData name="Norbert Levente Farkas" userId="600e6359-fb88-4973-940c-bed8c41a89c4" providerId="ADAL" clId="{47219895-FD77-4EE9-A869-1B3DFCDFB972}" dt="2022-08-21T17:36:29.915" v="2049"/>
        <pc:sldMkLst>
          <pc:docMk/>
          <pc:sldMk cId="3678914088" sldId="270"/>
        </pc:sldMkLst>
        <pc:spChg chg="add del mod">
          <ac:chgData name="Norbert Levente Farkas" userId="600e6359-fb88-4973-940c-bed8c41a89c4" providerId="ADAL" clId="{47219895-FD77-4EE9-A869-1B3DFCDFB972}" dt="2022-08-21T17:35:11.061" v="2035" actId="478"/>
          <ac:spMkLst>
            <pc:docMk/>
            <pc:sldMk cId="3678914088" sldId="270"/>
            <ac:spMk id="5" creationId="{E313681F-42AE-5F1A-132F-CD6C518E6FD3}"/>
          </ac:spMkLst>
        </pc:spChg>
        <pc:spChg chg="mod">
          <ac:chgData name="Norbert Levente Farkas" userId="600e6359-fb88-4973-940c-bed8c41a89c4" providerId="ADAL" clId="{47219895-FD77-4EE9-A869-1B3DFCDFB972}" dt="2022-08-21T17:36:26.252" v="2048" actId="408"/>
          <ac:spMkLst>
            <pc:docMk/>
            <pc:sldMk cId="3678914088" sldId="270"/>
            <ac:spMk id="6" creationId="{F431CF48-4554-692A-E126-3EFB708F7E69}"/>
          </ac:spMkLst>
        </pc:spChg>
        <pc:spChg chg="del mod">
          <ac:chgData name="Norbert Levente Farkas" userId="600e6359-fb88-4973-940c-bed8c41a89c4" providerId="ADAL" clId="{47219895-FD77-4EE9-A869-1B3DFCDFB972}" dt="2022-08-21T16:39:55.313" v="1913" actId="478"/>
          <ac:spMkLst>
            <pc:docMk/>
            <pc:sldMk cId="3678914088" sldId="270"/>
            <ac:spMk id="8" creationId="{9C4528E6-256F-183A-31BB-3B1952B3CD80}"/>
          </ac:spMkLst>
        </pc:spChg>
        <pc:spChg chg="add del mod">
          <ac:chgData name="Norbert Levente Farkas" userId="600e6359-fb88-4973-940c-bed8c41a89c4" providerId="ADAL" clId="{47219895-FD77-4EE9-A869-1B3DFCDFB972}" dt="2022-08-21T17:36:08.722" v="2041" actId="478"/>
          <ac:spMkLst>
            <pc:docMk/>
            <pc:sldMk cId="3678914088" sldId="270"/>
            <ac:spMk id="9" creationId="{BD9B63F5-9707-5F7A-7800-68B6D90B727A}"/>
          </ac:spMkLst>
        </pc:spChg>
        <pc:spChg chg="add mod">
          <ac:chgData name="Norbert Levente Farkas" userId="600e6359-fb88-4973-940c-bed8c41a89c4" providerId="ADAL" clId="{47219895-FD77-4EE9-A869-1B3DFCDFB972}" dt="2022-08-21T17:36:26.252" v="2048" actId="408"/>
          <ac:spMkLst>
            <pc:docMk/>
            <pc:sldMk cId="3678914088" sldId="270"/>
            <ac:spMk id="11" creationId="{0417A35C-5732-3167-D940-3C7D9C43733E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422781828" sldId="271"/>
        </pc:sldMkLst>
      </pc:sldChg>
      <pc:sldChg chg="modSp new mod modAnim">
        <pc:chgData name="Norbert Levente Farkas" userId="600e6359-fb88-4973-940c-bed8c41a89c4" providerId="ADAL" clId="{47219895-FD77-4EE9-A869-1B3DFCDFB972}" dt="2022-08-22T15:30:57.958" v="2728" actId="20577"/>
        <pc:sldMkLst>
          <pc:docMk/>
          <pc:sldMk cId="1152008439" sldId="271"/>
        </pc:sldMkLst>
        <pc:spChg chg="mod">
          <ac:chgData name="Norbert Levente Farkas" userId="600e6359-fb88-4973-940c-bed8c41a89c4" providerId="ADAL" clId="{47219895-FD77-4EE9-A869-1B3DFCDFB972}" dt="2022-08-21T22:59:46.933" v="2112" actId="20577"/>
          <ac:spMkLst>
            <pc:docMk/>
            <pc:sldMk cId="1152008439" sldId="271"/>
            <ac:spMk id="2" creationId="{6E616609-2CE8-17C7-AE5F-CA445B455A77}"/>
          </ac:spMkLst>
        </pc:spChg>
        <pc:spChg chg="mod">
          <ac:chgData name="Norbert Levente Farkas" userId="600e6359-fb88-4973-940c-bed8c41a89c4" providerId="ADAL" clId="{47219895-FD77-4EE9-A869-1B3DFCDFB972}" dt="2022-08-22T15:30:57.958" v="2728" actId="20577"/>
          <ac:spMkLst>
            <pc:docMk/>
            <pc:sldMk cId="1152008439" sldId="271"/>
            <ac:spMk id="3" creationId="{7339C884-F450-8C4E-0767-D3699299402E}"/>
          </ac:spMkLst>
        </pc:spChg>
      </pc:sldChg>
      <pc:sldChg chg="addSp modSp new mod modAnim">
        <pc:chgData name="Norbert Levente Farkas" userId="600e6359-fb88-4973-940c-bed8c41a89c4" providerId="ADAL" clId="{47219895-FD77-4EE9-A869-1B3DFCDFB972}" dt="2022-08-22T16:28:00.960" v="3735" actId="20577"/>
        <pc:sldMkLst>
          <pc:docMk/>
          <pc:sldMk cId="1106604793" sldId="272"/>
        </pc:sldMkLst>
        <pc:spChg chg="mod">
          <ac:chgData name="Norbert Levente Farkas" userId="600e6359-fb88-4973-940c-bed8c41a89c4" providerId="ADAL" clId="{47219895-FD77-4EE9-A869-1B3DFCDFB972}" dt="2022-08-22T16:28:00.960" v="3735" actId="20577"/>
          <ac:spMkLst>
            <pc:docMk/>
            <pc:sldMk cId="1106604793" sldId="272"/>
            <ac:spMk id="2" creationId="{F458E049-E4F4-1CD1-F992-A21151122AA9}"/>
          </ac:spMkLst>
        </pc:spChg>
        <pc:spChg chg="mod">
          <ac:chgData name="Norbert Levente Farkas" userId="600e6359-fb88-4973-940c-bed8c41a89c4" providerId="ADAL" clId="{47219895-FD77-4EE9-A869-1B3DFCDFB972}" dt="2022-08-22T16:26:33.067" v="3686" actId="113"/>
          <ac:spMkLst>
            <pc:docMk/>
            <pc:sldMk cId="1106604793" sldId="272"/>
            <ac:spMk id="3" creationId="{47BC5343-75BC-D209-D244-FFDE421FD3DF}"/>
          </ac:spMkLst>
        </pc:spChg>
        <pc:spChg chg="add mod">
          <ac:chgData name="Norbert Levente Farkas" userId="600e6359-fb88-4973-940c-bed8c41a89c4" providerId="ADAL" clId="{47219895-FD77-4EE9-A869-1B3DFCDFB972}" dt="2022-08-22T16:24:49.782" v="3400" actId="408"/>
          <ac:spMkLst>
            <pc:docMk/>
            <pc:sldMk cId="1106604793" sldId="272"/>
            <ac:spMk id="6" creationId="{17C77AAC-1B45-4C0C-F3E1-7BB461FE844B}"/>
          </ac:spMkLst>
        </pc:spChg>
        <pc:spChg chg="add mod">
          <ac:chgData name="Norbert Levente Farkas" userId="600e6359-fb88-4973-940c-bed8c41a89c4" providerId="ADAL" clId="{47219895-FD77-4EE9-A869-1B3DFCDFB972}" dt="2022-08-22T16:24:49.782" v="3400" actId="408"/>
          <ac:spMkLst>
            <pc:docMk/>
            <pc:sldMk cId="1106604793" sldId="272"/>
            <ac:spMk id="7" creationId="{8DF4DE5F-3E1E-9057-637D-A945D986A6D0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883755678" sldId="272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639522048" sldId="273"/>
        </pc:sldMkLst>
      </pc:sldChg>
      <pc:sldChg chg="modSp new mod modAnim">
        <pc:chgData name="Norbert Levente Farkas" userId="600e6359-fb88-4973-940c-bed8c41a89c4" providerId="ADAL" clId="{47219895-FD77-4EE9-A869-1B3DFCDFB972}" dt="2022-08-22T15:30:32.315" v="2714"/>
        <pc:sldMkLst>
          <pc:docMk/>
          <pc:sldMk cId="2551569908" sldId="273"/>
        </pc:sldMkLst>
        <pc:spChg chg="mod">
          <ac:chgData name="Norbert Levente Farkas" userId="600e6359-fb88-4973-940c-bed8c41a89c4" providerId="ADAL" clId="{47219895-FD77-4EE9-A869-1B3DFCDFB972}" dt="2022-08-22T15:22:05.277" v="2649" actId="20577"/>
          <ac:spMkLst>
            <pc:docMk/>
            <pc:sldMk cId="2551569908" sldId="273"/>
            <ac:spMk id="2" creationId="{2EC3102F-6D6B-D916-8F96-0E438644A3DE}"/>
          </ac:spMkLst>
        </pc:spChg>
        <pc:spChg chg="mod">
          <ac:chgData name="Norbert Levente Farkas" userId="600e6359-fb88-4973-940c-bed8c41a89c4" providerId="ADAL" clId="{47219895-FD77-4EE9-A869-1B3DFCDFB972}" dt="2022-08-22T15:30:07.357" v="2712" actId="20577"/>
          <ac:spMkLst>
            <pc:docMk/>
            <pc:sldMk cId="2551569908" sldId="273"/>
            <ac:spMk id="3" creationId="{8106446E-7E63-51E8-F95B-C57A92EA7C13}"/>
          </ac:spMkLst>
        </pc:spChg>
      </pc:sldChg>
      <pc:sldChg chg="addSp modSp new mod modAnim">
        <pc:chgData name="Norbert Levente Farkas" userId="600e6359-fb88-4973-940c-bed8c41a89c4" providerId="ADAL" clId="{47219895-FD77-4EE9-A869-1B3DFCDFB972}" dt="2022-08-25T15:24:06.755" v="4913" actId="20577"/>
        <pc:sldMkLst>
          <pc:docMk/>
          <pc:sldMk cId="2186105507" sldId="274"/>
        </pc:sldMkLst>
        <pc:spChg chg="mod">
          <ac:chgData name="Norbert Levente Farkas" userId="600e6359-fb88-4973-940c-bed8c41a89c4" providerId="ADAL" clId="{47219895-FD77-4EE9-A869-1B3DFCDFB972}" dt="2022-08-22T16:28:19.767" v="3757" actId="20577"/>
          <ac:spMkLst>
            <pc:docMk/>
            <pc:sldMk cId="2186105507" sldId="274"/>
            <ac:spMk id="2" creationId="{4F7AD345-7492-1A6D-726E-3917DBA319D1}"/>
          </ac:spMkLst>
        </pc:spChg>
        <pc:spChg chg="mod">
          <ac:chgData name="Norbert Levente Farkas" userId="600e6359-fb88-4973-940c-bed8c41a89c4" providerId="ADAL" clId="{47219895-FD77-4EE9-A869-1B3DFCDFB972}" dt="2022-08-25T15:24:06.755" v="4913" actId="20577"/>
          <ac:spMkLst>
            <pc:docMk/>
            <pc:sldMk cId="2186105507" sldId="274"/>
            <ac:spMk id="3" creationId="{51D93B85-0963-8C6B-AD28-EA441B4C6B70}"/>
          </ac:spMkLst>
        </pc:spChg>
        <pc:spChg chg="add mod">
          <ac:chgData name="Norbert Levente Farkas" userId="600e6359-fb88-4973-940c-bed8c41a89c4" providerId="ADAL" clId="{47219895-FD77-4EE9-A869-1B3DFCDFB972}" dt="2022-08-22T16:50:23.222" v="4576" actId="408"/>
          <ac:spMkLst>
            <pc:docMk/>
            <pc:sldMk cId="2186105507" sldId="274"/>
            <ac:spMk id="6" creationId="{34A2095F-CDDE-3D93-8E82-60C8684BE67C}"/>
          </ac:spMkLst>
        </pc:spChg>
        <pc:spChg chg="add mod">
          <ac:chgData name="Norbert Levente Farkas" userId="600e6359-fb88-4973-940c-bed8c41a89c4" providerId="ADAL" clId="{47219895-FD77-4EE9-A869-1B3DFCDFB972}" dt="2022-08-22T16:50:23.222" v="4576" actId="408"/>
          <ac:spMkLst>
            <pc:docMk/>
            <pc:sldMk cId="2186105507" sldId="274"/>
            <ac:spMk id="7" creationId="{AD6A72DE-124A-A334-90C5-13560BC2882E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958177570" sldId="274"/>
        </pc:sldMkLst>
      </pc:sldChg>
      <pc:sldChg chg="addSp delSp modSp new mod modAnim">
        <pc:chgData name="Norbert Levente Farkas" userId="600e6359-fb88-4973-940c-bed8c41a89c4" providerId="ADAL" clId="{47219895-FD77-4EE9-A869-1B3DFCDFB972}" dt="2022-08-22T16:28:09.848" v="3743" actId="20577"/>
        <pc:sldMkLst>
          <pc:docMk/>
          <pc:sldMk cId="626207815" sldId="275"/>
        </pc:sldMkLst>
        <pc:spChg chg="mod">
          <ac:chgData name="Norbert Levente Farkas" userId="600e6359-fb88-4973-940c-bed8c41a89c4" providerId="ADAL" clId="{47219895-FD77-4EE9-A869-1B3DFCDFB972}" dt="2022-08-22T16:28:09.848" v="3743" actId="20577"/>
          <ac:spMkLst>
            <pc:docMk/>
            <pc:sldMk cId="626207815" sldId="275"/>
            <ac:spMk id="2" creationId="{2FF4879A-C8C3-1602-D935-08A0991223D4}"/>
          </ac:spMkLst>
        </pc:spChg>
        <pc:spChg chg="add del mod">
          <ac:chgData name="Norbert Levente Farkas" userId="600e6359-fb88-4973-940c-bed8c41a89c4" providerId="ADAL" clId="{47219895-FD77-4EE9-A869-1B3DFCDFB972}" dt="2022-08-22T16:16:49.363" v="3325" actId="27636"/>
          <ac:spMkLst>
            <pc:docMk/>
            <pc:sldMk cId="626207815" sldId="275"/>
            <ac:spMk id="3" creationId="{198FFC91-C81C-4929-4E8D-8703558654A2}"/>
          </ac:spMkLst>
        </pc:spChg>
        <pc:spChg chg="add mod">
          <ac:chgData name="Norbert Levente Farkas" userId="600e6359-fb88-4973-940c-bed8c41a89c4" providerId="ADAL" clId="{47219895-FD77-4EE9-A869-1B3DFCDFB972}" dt="2022-08-22T16:09:39.310" v="3250" actId="1076"/>
          <ac:spMkLst>
            <pc:docMk/>
            <pc:sldMk cId="626207815" sldId="275"/>
            <ac:spMk id="5" creationId="{B72864D3-8486-8E62-145F-5ABFF6696264}"/>
          </ac:spMkLst>
        </pc:spChg>
        <pc:spChg chg="add mod">
          <ac:chgData name="Norbert Levente Farkas" userId="600e6359-fb88-4973-940c-bed8c41a89c4" providerId="ADAL" clId="{47219895-FD77-4EE9-A869-1B3DFCDFB972}" dt="2022-08-22T16:09:43.551" v="3251" actId="20577"/>
          <ac:spMkLst>
            <pc:docMk/>
            <pc:sldMk cId="626207815" sldId="275"/>
            <ac:spMk id="6" creationId="{4EE82083-D9EC-9EB6-BA70-1BD53ED01308}"/>
          </ac:spMkLst>
        </pc:spChg>
        <pc:spChg chg="add mod">
          <ac:chgData name="Norbert Levente Farkas" userId="600e6359-fb88-4973-940c-bed8c41a89c4" providerId="ADAL" clId="{47219895-FD77-4EE9-A869-1B3DFCDFB972}" dt="2022-08-22T16:17:12.832" v="3329" actId="1076"/>
          <ac:spMkLst>
            <pc:docMk/>
            <pc:sldMk cId="626207815" sldId="275"/>
            <ac:spMk id="7" creationId="{E9ABAA03-53F8-CFE8-44D6-A520AB7B20CC}"/>
          </ac:spMkLst>
        </pc:spChg>
        <pc:spChg chg="add mod">
          <ac:chgData name="Norbert Levente Farkas" userId="600e6359-fb88-4973-940c-bed8c41a89c4" providerId="ADAL" clId="{47219895-FD77-4EE9-A869-1B3DFCDFB972}" dt="2022-08-22T16:16:54.523" v="3326" actId="1076"/>
          <ac:spMkLst>
            <pc:docMk/>
            <pc:sldMk cId="626207815" sldId="275"/>
            <ac:spMk id="8" creationId="{DE519129-469A-AA75-3CDB-924B8A1F0BA7}"/>
          </ac:spMkLst>
        </pc:spChg>
        <pc:spChg chg="add mod">
          <ac:chgData name="Norbert Levente Farkas" userId="600e6359-fb88-4973-940c-bed8c41a89c4" providerId="ADAL" clId="{47219895-FD77-4EE9-A869-1B3DFCDFB972}" dt="2022-08-22T16:17:17.427" v="3330" actId="1076"/>
          <ac:spMkLst>
            <pc:docMk/>
            <pc:sldMk cId="626207815" sldId="275"/>
            <ac:spMk id="9" creationId="{E50FFED3-B3FB-C322-C134-5DCA962EB859}"/>
          </ac:spMkLst>
        </pc:spChg>
        <pc:cxnChg chg="add mod">
          <ac:chgData name="Norbert Levente Farkas" userId="600e6359-fb88-4973-940c-bed8c41a89c4" providerId="ADAL" clId="{47219895-FD77-4EE9-A869-1B3DFCDFB972}" dt="2022-08-22T16:15:35.282" v="3320" actId="1582"/>
          <ac:cxnSpMkLst>
            <pc:docMk/>
            <pc:sldMk cId="626207815" sldId="275"/>
            <ac:cxnSpMk id="11" creationId="{77CFBC9E-0669-186E-043A-E085BAD14AC6}"/>
          </ac:cxnSpMkLst>
        </pc:cxnChg>
        <pc:cxnChg chg="add mod">
          <ac:chgData name="Norbert Levente Farkas" userId="600e6359-fb88-4973-940c-bed8c41a89c4" providerId="ADAL" clId="{47219895-FD77-4EE9-A869-1B3DFCDFB972}" dt="2022-08-22T16:15:35.282" v="3320" actId="1582"/>
          <ac:cxnSpMkLst>
            <pc:docMk/>
            <pc:sldMk cId="626207815" sldId="275"/>
            <ac:cxnSpMk id="13" creationId="{830D01C8-718B-AF97-A5DB-6429908A99C5}"/>
          </ac:cxnSpMkLst>
        </pc:cxn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012768537" sldId="275"/>
        </pc:sldMkLst>
      </pc:sldChg>
      <pc:sldChg chg="addSp modSp new mod modAnim modNotesTx">
        <pc:chgData name="Norbert Levente Farkas" userId="600e6359-fb88-4973-940c-bed8c41a89c4" providerId="ADAL" clId="{47219895-FD77-4EE9-A869-1B3DFCDFB972}" dt="2022-08-25T15:24:10.326" v="4914" actId="20577"/>
        <pc:sldMkLst>
          <pc:docMk/>
          <pc:sldMk cId="173672045" sldId="276"/>
        </pc:sldMkLst>
        <pc:spChg chg="mod">
          <ac:chgData name="Norbert Levente Farkas" userId="600e6359-fb88-4973-940c-bed8c41a89c4" providerId="ADAL" clId="{47219895-FD77-4EE9-A869-1B3DFCDFB972}" dt="2022-08-22T16:27:36.160" v="3712" actId="20577"/>
          <ac:spMkLst>
            <pc:docMk/>
            <pc:sldMk cId="173672045" sldId="276"/>
            <ac:spMk id="2" creationId="{462748C6-8960-D8A6-962C-0F385314C36B}"/>
          </ac:spMkLst>
        </pc:spChg>
        <pc:spChg chg="mod">
          <ac:chgData name="Norbert Levente Farkas" userId="600e6359-fb88-4973-940c-bed8c41a89c4" providerId="ADAL" clId="{47219895-FD77-4EE9-A869-1B3DFCDFB972}" dt="2022-08-25T15:24:10.326" v="4914" actId="20577"/>
          <ac:spMkLst>
            <pc:docMk/>
            <pc:sldMk cId="173672045" sldId="276"/>
            <ac:spMk id="3" creationId="{20D4E894-C6F4-CB88-58D0-8ABC1F7A4DE9}"/>
          </ac:spMkLst>
        </pc:spChg>
        <pc:picChg chg="add mod">
          <ac:chgData name="Norbert Levente Farkas" userId="600e6359-fb88-4973-940c-bed8c41a89c4" providerId="ADAL" clId="{47219895-FD77-4EE9-A869-1B3DFCDFB972}" dt="2022-08-22T16:30:59.809" v="4099" actId="1076"/>
          <ac:picMkLst>
            <pc:docMk/>
            <pc:sldMk cId="173672045" sldId="276"/>
            <ac:picMk id="1026" creationId="{CA646B7A-4416-C3D9-97D7-F9AF1E1E4773}"/>
          </ac:picMkLst>
        </pc:pic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46878485" sldId="276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068714780" sldId="277"/>
        </pc:sldMkLst>
      </pc:sldChg>
      <pc:sldChg chg="addSp delSp modSp new mod modAnim">
        <pc:chgData name="Norbert Levente Farkas" userId="600e6359-fb88-4973-940c-bed8c41a89c4" providerId="ADAL" clId="{47219895-FD77-4EE9-A869-1B3DFCDFB972}" dt="2022-08-22T17:00:36.992" v="4725" actId="1076"/>
        <pc:sldMkLst>
          <pc:docMk/>
          <pc:sldMk cId="2143771109" sldId="277"/>
        </pc:sldMkLst>
        <pc:spChg chg="mod">
          <ac:chgData name="Norbert Levente Farkas" userId="600e6359-fb88-4973-940c-bed8c41a89c4" providerId="ADAL" clId="{47219895-FD77-4EE9-A869-1B3DFCDFB972}" dt="2022-08-22T16:34:15.460" v="4277" actId="20577"/>
          <ac:spMkLst>
            <pc:docMk/>
            <pc:sldMk cId="2143771109" sldId="277"/>
            <ac:spMk id="2" creationId="{D7396866-8A16-0E97-84DB-4511978556C8}"/>
          </ac:spMkLst>
        </pc:spChg>
        <pc:spChg chg="del">
          <ac:chgData name="Norbert Levente Farkas" userId="600e6359-fb88-4973-940c-bed8c41a89c4" providerId="ADAL" clId="{47219895-FD77-4EE9-A869-1B3DFCDFB972}" dt="2022-08-22T16:32:35.789" v="4122" actId="478"/>
          <ac:spMkLst>
            <pc:docMk/>
            <pc:sldMk cId="2143771109" sldId="277"/>
            <ac:spMk id="3" creationId="{AC104960-A703-3A91-FAB6-D6151E59ABF2}"/>
          </ac:spMkLst>
        </pc:spChg>
        <pc:spChg chg="add mod">
          <ac:chgData name="Norbert Levente Farkas" userId="600e6359-fb88-4973-940c-bed8c41a89c4" providerId="ADAL" clId="{47219895-FD77-4EE9-A869-1B3DFCDFB972}" dt="2022-08-22T16:44:17.380" v="4399" actId="1076"/>
          <ac:spMkLst>
            <pc:docMk/>
            <pc:sldMk cId="2143771109" sldId="277"/>
            <ac:spMk id="6" creationId="{EE58DAA7-56A5-DFB2-2425-7C327D49ADC6}"/>
          </ac:spMkLst>
        </pc:spChg>
        <pc:spChg chg="add mod">
          <ac:chgData name="Norbert Levente Farkas" userId="600e6359-fb88-4973-940c-bed8c41a89c4" providerId="ADAL" clId="{47219895-FD77-4EE9-A869-1B3DFCDFB972}" dt="2022-08-22T17:00:36.992" v="4725" actId="1076"/>
          <ac:spMkLst>
            <pc:docMk/>
            <pc:sldMk cId="2143771109" sldId="277"/>
            <ac:spMk id="7" creationId="{8AA0E094-0612-1A10-02FD-C2A216D87BDA}"/>
          </ac:spMkLst>
        </pc:spChg>
        <pc:spChg chg="add mod">
          <ac:chgData name="Norbert Levente Farkas" userId="600e6359-fb88-4973-940c-bed8c41a89c4" providerId="ADAL" clId="{47219895-FD77-4EE9-A869-1B3DFCDFB972}" dt="2022-08-22T16:44:14.155" v="4398" actId="1076"/>
          <ac:spMkLst>
            <pc:docMk/>
            <pc:sldMk cId="2143771109" sldId="277"/>
            <ac:spMk id="9" creationId="{AB3B2618-71E4-4BA4-2D31-CFB3EA9B72AC}"/>
          </ac:spMkLst>
        </pc:spChg>
        <pc:spChg chg="add mod">
          <ac:chgData name="Norbert Levente Farkas" userId="600e6359-fb88-4973-940c-bed8c41a89c4" providerId="ADAL" clId="{47219895-FD77-4EE9-A869-1B3DFCDFB972}" dt="2022-08-22T16:44:54.388" v="4403" actId="1076"/>
          <ac:spMkLst>
            <pc:docMk/>
            <pc:sldMk cId="2143771109" sldId="277"/>
            <ac:spMk id="10" creationId="{99671E2F-0831-3490-CCF3-CBC271570C3F}"/>
          </ac:spMkLst>
        </pc:spChg>
        <pc:spChg chg="add mod">
          <ac:chgData name="Norbert Levente Farkas" userId="600e6359-fb88-4973-940c-bed8c41a89c4" providerId="ADAL" clId="{47219895-FD77-4EE9-A869-1B3DFCDFB972}" dt="2022-08-22T16:45:08.964" v="4407" actId="1076"/>
          <ac:spMkLst>
            <pc:docMk/>
            <pc:sldMk cId="2143771109" sldId="277"/>
            <ac:spMk id="11" creationId="{AFDA0046-247A-D8E5-1260-F04B24642783}"/>
          </ac:spMkLst>
        </pc:spChg>
        <pc:spChg chg="add mod">
          <ac:chgData name="Norbert Levente Farkas" userId="600e6359-fb88-4973-940c-bed8c41a89c4" providerId="ADAL" clId="{47219895-FD77-4EE9-A869-1B3DFCDFB972}" dt="2022-08-22T17:00:29.587" v="4724" actId="571"/>
          <ac:spMkLst>
            <pc:docMk/>
            <pc:sldMk cId="2143771109" sldId="277"/>
            <ac:spMk id="12" creationId="{AFE4F6CA-D000-E635-3E5E-310C72DA2000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741516832" sldId="278"/>
        </pc:sldMkLst>
      </pc:sldChg>
      <pc:sldChg chg="addSp modSp new mod modAnim">
        <pc:chgData name="Norbert Levente Farkas" userId="600e6359-fb88-4973-940c-bed8c41a89c4" providerId="ADAL" clId="{47219895-FD77-4EE9-A869-1B3DFCDFB972}" dt="2022-08-25T15:35:35.873" v="4984" actId="408"/>
        <pc:sldMkLst>
          <pc:docMk/>
          <pc:sldMk cId="1230319945" sldId="278"/>
        </pc:sldMkLst>
        <pc:spChg chg="mod">
          <ac:chgData name="Norbert Levente Farkas" userId="600e6359-fb88-4973-940c-bed8c41a89c4" providerId="ADAL" clId="{47219895-FD77-4EE9-A869-1B3DFCDFB972}" dt="2022-08-22T16:50:51.806" v="4605" actId="20577"/>
          <ac:spMkLst>
            <pc:docMk/>
            <pc:sldMk cId="1230319945" sldId="278"/>
            <ac:spMk id="2" creationId="{D18F91A1-DB3A-4D73-F2A9-E8E68758078C}"/>
          </ac:spMkLst>
        </pc:spChg>
        <pc:spChg chg="mod">
          <ac:chgData name="Norbert Levente Farkas" userId="600e6359-fb88-4973-940c-bed8c41a89c4" providerId="ADAL" clId="{47219895-FD77-4EE9-A869-1B3DFCDFB972}" dt="2022-08-22T17:03:28.689" v="4909" actId="20577"/>
          <ac:spMkLst>
            <pc:docMk/>
            <pc:sldMk cId="1230319945" sldId="278"/>
            <ac:spMk id="3" creationId="{5AC3592A-9B3D-24E4-27A2-A67853F5E28C}"/>
          </ac:spMkLst>
        </pc:spChg>
        <pc:spChg chg="add mod">
          <ac:chgData name="Norbert Levente Farkas" userId="600e6359-fb88-4973-940c-bed8c41a89c4" providerId="ADAL" clId="{47219895-FD77-4EE9-A869-1B3DFCDFB972}" dt="2022-08-25T15:35:22.416" v="4981" actId="1076"/>
          <ac:spMkLst>
            <pc:docMk/>
            <pc:sldMk cId="1230319945" sldId="278"/>
            <ac:spMk id="6" creationId="{5257CEDD-9F5A-EFE5-60AF-8014818F6E63}"/>
          </ac:spMkLst>
        </pc:spChg>
        <pc:spChg chg="add mod">
          <ac:chgData name="Norbert Levente Farkas" userId="600e6359-fb88-4973-940c-bed8c41a89c4" providerId="ADAL" clId="{47219895-FD77-4EE9-A869-1B3DFCDFB972}" dt="2022-08-25T15:35:35.873" v="4984" actId="408"/>
          <ac:spMkLst>
            <pc:docMk/>
            <pc:sldMk cId="1230319945" sldId="278"/>
            <ac:spMk id="7" creationId="{EACE2491-64E1-3434-A943-5AF839F5206B}"/>
          </ac:spMkLst>
        </pc:spChg>
        <pc:spChg chg="add mod">
          <ac:chgData name="Norbert Levente Farkas" userId="600e6359-fb88-4973-940c-bed8c41a89c4" providerId="ADAL" clId="{47219895-FD77-4EE9-A869-1B3DFCDFB972}" dt="2022-08-25T15:35:27.715" v="4983" actId="1076"/>
          <ac:spMkLst>
            <pc:docMk/>
            <pc:sldMk cId="1230319945" sldId="278"/>
            <ac:spMk id="8" creationId="{87426C7A-D15F-5F90-4985-AC23B0A9AC17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93247689" sldId="279"/>
        </pc:sldMkLst>
      </pc:sldChg>
      <pc:sldChg chg="addSp modSp new mod modAnim">
        <pc:chgData name="Norbert Levente Farkas" userId="600e6359-fb88-4973-940c-bed8c41a89c4" providerId="ADAL" clId="{47219895-FD77-4EE9-A869-1B3DFCDFB972}" dt="2022-08-25T15:45:15.619" v="5305" actId="408"/>
        <pc:sldMkLst>
          <pc:docMk/>
          <pc:sldMk cId="3865741039" sldId="279"/>
        </pc:sldMkLst>
        <pc:spChg chg="mod">
          <ac:chgData name="Norbert Levente Farkas" userId="600e6359-fb88-4973-940c-bed8c41a89c4" providerId="ADAL" clId="{47219895-FD77-4EE9-A869-1B3DFCDFB972}" dt="2022-08-25T15:41:03.384" v="5238" actId="20577"/>
          <ac:spMkLst>
            <pc:docMk/>
            <pc:sldMk cId="3865741039" sldId="279"/>
            <ac:spMk id="2" creationId="{0999E095-D2D5-77FB-3EBC-10EE6A90CCE2}"/>
          </ac:spMkLst>
        </pc:spChg>
        <pc:spChg chg="mod">
          <ac:chgData name="Norbert Levente Farkas" userId="600e6359-fb88-4973-940c-bed8c41a89c4" providerId="ADAL" clId="{47219895-FD77-4EE9-A869-1B3DFCDFB972}" dt="2022-08-25T15:40:59.297" v="5232" actId="113"/>
          <ac:spMkLst>
            <pc:docMk/>
            <pc:sldMk cId="3865741039" sldId="279"/>
            <ac:spMk id="3" creationId="{7E87A9FB-8CA4-30EC-3F76-D429F63418E7}"/>
          </ac:spMkLst>
        </pc:spChg>
        <pc:spChg chg="add mod">
          <ac:chgData name="Norbert Levente Farkas" userId="600e6359-fb88-4973-940c-bed8c41a89c4" providerId="ADAL" clId="{47219895-FD77-4EE9-A869-1B3DFCDFB972}" dt="2022-08-25T15:45:15.619" v="5305" actId="408"/>
          <ac:spMkLst>
            <pc:docMk/>
            <pc:sldMk cId="3865741039" sldId="279"/>
            <ac:spMk id="6" creationId="{CE42CEAA-A5FC-7030-B0ED-54C7BB242BDD}"/>
          </ac:spMkLst>
        </pc:spChg>
        <pc:spChg chg="add mod">
          <ac:chgData name="Norbert Levente Farkas" userId="600e6359-fb88-4973-940c-bed8c41a89c4" providerId="ADAL" clId="{47219895-FD77-4EE9-A869-1B3DFCDFB972}" dt="2022-08-25T15:45:15.619" v="5305" actId="408"/>
          <ac:spMkLst>
            <pc:docMk/>
            <pc:sldMk cId="3865741039" sldId="279"/>
            <ac:spMk id="7" creationId="{CD87D966-CCA9-B685-7FA4-D885B9A33F49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474544968" sldId="280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345985778" sldId="281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792793780" sldId="282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78014043" sldId="283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53105516" sldId="284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978893207" sldId="285"/>
        </pc:sldMkLst>
      </pc:sldChg>
    </pc:docChg>
  </pc:docChgLst>
  <pc:docChgLst>
    <pc:chgData name="Farkas Norbert Levente" userId="600e6359-fb88-4973-940c-bed8c41a89c4" providerId="ADAL" clId="{B2E9DD4C-734D-439B-9CCA-C4304EACAF3B}"/>
    <pc:docChg chg="undo redo custSel addSld delSld modSld sldOrd modMainMaster">
      <pc:chgData name="Farkas Norbert Levente" userId="600e6359-fb88-4973-940c-bed8c41a89c4" providerId="ADAL" clId="{B2E9DD4C-734D-439B-9CCA-C4304EACAF3B}" dt="2022-08-19T23:31:18.340" v="5517" actId="20577"/>
      <pc:docMkLst>
        <pc:docMk/>
      </pc:docMkLst>
      <pc:sldChg chg="addSp delSp modSp">
        <pc:chgData name="Farkas Norbert Levente" userId="600e6359-fb88-4973-940c-bed8c41a89c4" providerId="ADAL" clId="{B2E9DD4C-734D-439B-9CCA-C4304EACAF3B}" dt="2022-07-20T20:15:05.673" v="2742"/>
        <pc:sldMkLst>
          <pc:docMk/>
          <pc:sldMk cId="2199655253" sldId="256"/>
        </pc:sldMkLst>
        <pc:picChg chg="add del">
          <ac:chgData name="Farkas Norbert Levente" userId="600e6359-fb88-4973-940c-bed8c41a89c4" providerId="ADAL" clId="{B2E9DD4C-734D-439B-9CCA-C4304EACAF3B}" dt="2022-07-20T20:15:05.673" v="2742"/>
          <ac:picMkLst>
            <pc:docMk/>
            <pc:sldMk cId="2199655253" sldId="256"/>
            <ac:picMk id="2050" creationId="{5D018A61-BE52-0473-947A-371307DD8A9D}"/>
          </ac:picMkLst>
        </pc:picChg>
        <pc:picChg chg="add del mod">
          <ac:chgData name="Farkas Norbert Levente" userId="600e6359-fb88-4973-940c-bed8c41a89c4" providerId="ADAL" clId="{B2E9DD4C-734D-439B-9CCA-C4304EACAF3B}" dt="2022-07-20T20:15:05.435" v="2741"/>
          <ac:picMkLst>
            <pc:docMk/>
            <pc:sldMk cId="2199655253" sldId="256"/>
            <ac:picMk id="2052" creationId="{5C089759-30C2-6BD3-9564-30E46F2C3E2A}"/>
          </ac:picMkLst>
        </pc:picChg>
      </pc:sldChg>
      <pc:sldChg chg="ord">
        <pc:chgData name="Farkas Norbert Levente" userId="600e6359-fb88-4973-940c-bed8c41a89c4" providerId="ADAL" clId="{B2E9DD4C-734D-439B-9CCA-C4304EACAF3B}" dt="2022-07-20T18:54:17.289" v="95"/>
        <pc:sldMkLst>
          <pc:docMk/>
          <pc:sldMk cId="38782564" sldId="257"/>
        </pc:sldMkLst>
      </pc:sldChg>
      <pc:sldChg chg="modSp mod">
        <pc:chgData name="Farkas Norbert Levente" userId="600e6359-fb88-4973-940c-bed8c41a89c4" providerId="ADAL" clId="{B2E9DD4C-734D-439B-9CCA-C4304EACAF3B}" dt="2022-07-20T19:20:39.981" v="1252" actId="20577"/>
        <pc:sldMkLst>
          <pc:docMk/>
          <pc:sldMk cId="2560976327" sldId="258"/>
        </pc:sldMkLst>
        <pc:spChg chg="mod">
          <ac:chgData name="Farkas Norbert Levente" userId="600e6359-fb88-4973-940c-bed8c41a89c4" providerId="ADAL" clId="{B2E9DD4C-734D-439B-9CCA-C4304EACAF3B}" dt="2022-07-20T19:20:39.981" v="1252" actId="20577"/>
          <ac:spMkLst>
            <pc:docMk/>
            <pc:sldMk cId="2560976327" sldId="258"/>
            <ac:spMk id="2" creationId="{F85A08BC-831D-FFEB-4905-32C283079890}"/>
          </ac:spMkLst>
        </pc:spChg>
        <pc:spChg chg="mod">
          <ac:chgData name="Farkas Norbert Levente" userId="600e6359-fb88-4973-940c-bed8c41a89c4" providerId="ADAL" clId="{B2E9DD4C-734D-439B-9CCA-C4304EACAF3B}" dt="2022-07-20T18:55:00.131" v="99" actId="20577"/>
          <ac:spMkLst>
            <pc:docMk/>
            <pc:sldMk cId="2560976327" sldId="258"/>
            <ac:spMk id="3" creationId="{023B4690-A6A4-879B-9D62-25322E27D107}"/>
          </ac:spMkLst>
        </pc:spChg>
      </pc:sldChg>
      <pc:sldChg chg="addSp delSp modSp mod ord modAnim">
        <pc:chgData name="Farkas Norbert Levente" userId="600e6359-fb88-4973-940c-bed8c41a89c4" providerId="ADAL" clId="{B2E9DD4C-734D-439B-9CCA-C4304EACAF3B}" dt="2022-07-20T21:05:53.863" v="3166" actId="1076"/>
        <pc:sldMkLst>
          <pc:docMk/>
          <pc:sldMk cId="2557918039" sldId="259"/>
        </pc:sldMkLst>
        <pc:spChg chg="mod">
          <ac:chgData name="Farkas Norbert Levente" userId="600e6359-fb88-4973-940c-bed8c41a89c4" providerId="ADAL" clId="{B2E9DD4C-734D-439B-9CCA-C4304EACAF3B}" dt="2022-07-20T20:56:44.383" v="3161" actId="20577"/>
          <ac:spMkLst>
            <pc:docMk/>
            <pc:sldMk cId="2557918039" sldId="259"/>
            <ac:spMk id="3" creationId="{A6D48B56-4519-ADE7-DAA4-A420E65D61A5}"/>
          </ac:spMkLst>
        </pc:spChg>
        <pc:picChg chg="add mod">
          <ac:chgData name="Farkas Norbert Levente" userId="600e6359-fb88-4973-940c-bed8c41a89c4" providerId="ADAL" clId="{B2E9DD4C-734D-439B-9CCA-C4304EACAF3B}" dt="2022-07-20T20:56:56.936" v="3162" actId="1076"/>
          <ac:picMkLst>
            <pc:docMk/>
            <pc:sldMk cId="2557918039" sldId="259"/>
            <ac:picMk id="3074" creationId="{B28254F1-48EF-97DE-A798-E1FF7352CEAB}"/>
          </ac:picMkLst>
        </pc:picChg>
        <pc:picChg chg="add mod">
          <ac:chgData name="Farkas Norbert Levente" userId="600e6359-fb88-4973-940c-bed8c41a89c4" providerId="ADAL" clId="{B2E9DD4C-734D-439B-9CCA-C4304EACAF3B}" dt="2022-07-20T21:05:53.863" v="3166" actId="1076"/>
          <ac:picMkLst>
            <pc:docMk/>
            <pc:sldMk cId="2557918039" sldId="259"/>
            <ac:picMk id="3076" creationId="{1D3201FB-1223-4DF6-D2D5-B216CC4F62FD}"/>
          </ac:picMkLst>
        </pc:picChg>
        <pc:picChg chg="add del mod">
          <ac:chgData name="Farkas Norbert Levente" userId="600e6359-fb88-4973-940c-bed8c41a89c4" providerId="ADAL" clId="{B2E9DD4C-734D-439B-9CCA-C4304EACAF3B}" dt="2022-07-20T20:54:35.295" v="3112"/>
          <ac:picMkLst>
            <pc:docMk/>
            <pc:sldMk cId="2557918039" sldId="259"/>
            <ac:picMk id="3078" creationId="{EBD6AA23-0D04-4E8A-DAD8-A38F744F8B90}"/>
          </ac:picMkLst>
        </pc:picChg>
        <pc:picChg chg="add del mod">
          <ac:chgData name="Farkas Norbert Levente" userId="600e6359-fb88-4973-940c-bed8c41a89c4" providerId="ADAL" clId="{B2E9DD4C-734D-439B-9CCA-C4304EACAF3B}" dt="2022-07-20T20:55:03.868" v="3116"/>
          <ac:picMkLst>
            <pc:docMk/>
            <pc:sldMk cId="2557918039" sldId="259"/>
            <ac:picMk id="3080" creationId="{FDFECD44-3FED-C6AE-BC28-8609DD4E31CA}"/>
          </ac:picMkLst>
        </pc:picChg>
      </pc:sldChg>
      <pc:sldChg chg="modSp mod">
        <pc:chgData name="Farkas Norbert Levente" userId="600e6359-fb88-4973-940c-bed8c41a89c4" providerId="ADAL" clId="{B2E9DD4C-734D-439B-9CCA-C4304EACAF3B}" dt="2022-07-20T19:22:17.747" v="1268" actId="2710"/>
        <pc:sldMkLst>
          <pc:docMk/>
          <pc:sldMk cId="3938939506" sldId="260"/>
        </pc:sldMkLst>
        <pc:spChg chg="mod">
          <ac:chgData name="Farkas Norbert Levente" userId="600e6359-fb88-4973-940c-bed8c41a89c4" providerId="ADAL" clId="{B2E9DD4C-734D-439B-9CCA-C4304EACAF3B}" dt="2022-07-20T19:22:17.747" v="1268" actId="2710"/>
          <ac:spMkLst>
            <pc:docMk/>
            <pc:sldMk cId="3938939506" sldId="260"/>
            <ac:spMk id="3" creationId="{65C84EF3-30D5-6D1C-45D0-3113C5E6358A}"/>
          </ac:spMkLst>
        </pc:spChg>
      </pc:sldChg>
      <pc:sldChg chg="modSp new mod">
        <pc:chgData name="Farkas Norbert Levente" userId="600e6359-fb88-4973-940c-bed8c41a89c4" providerId="ADAL" clId="{B2E9DD4C-734D-439B-9CCA-C4304EACAF3B}" dt="2022-07-20T19:49:27.337" v="2282" actId="20577"/>
        <pc:sldMkLst>
          <pc:docMk/>
          <pc:sldMk cId="518692891" sldId="261"/>
        </pc:sldMkLst>
        <pc:spChg chg="mod">
          <ac:chgData name="Farkas Norbert Levente" userId="600e6359-fb88-4973-940c-bed8c41a89c4" providerId="ADAL" clId="{B2E9DD4C-734D-439B-9CCA-C4304EACAF3B}" dt="2022-07-20T19:01:46.294" v="118" actId="20577"/>
          <ac:spMkLst>
            <pc:docMk/>
            <pc:sldMk cId="518692891" sldId="261"/>
            <ac:spMk id="2" creationId="{DBEE5743-1616-292F-0AC0-007831417239}"/>
          </ac:spMkLst>
        </pc:spChg>
        <pc:spChg chg="mod">
          <ac:chgData name="Farkas Norbert Levente" userId="600e6359-fb88-4973-940c-bed8c41a89c4" providerId="ADAL" clId="{B2E9DD4C-734D-439B-9CCA-C4304EACAF3B}" dt="2022-07-20T19:49:27.337" v="2282" actId="20577"/>
          <ac:spMkLst>
            <pc:docMk/>
            <pc:sldMk cId="518692891" sldId="261"/>
            <ac:spMk id="3" creationId="{C8235B35-9C2A-2957-0066-78C65908B024}"/>
          </ac:spMkLst>
        </pc:spChg>
      </pc:sldChg>
      <pc:sldChg chg="modSp new mod">
        <pc:chgData name="Farkas Norbert Levente" userId="600e6359-fb88-4973-940c-bed8c41a89c4" providerId="ADAL" clId="{B2E9DD4C-734D-439B-9CCA-C4304EACAF3B}" dt="2022-08-19T23:31:18.340" v="5517" actId="20577"/>
        <pc:sldMkLst>
          <pc:docMk/>
          <pc:sldMk cId="120926040" sldId="262"/>
        </pc:sldMkLst>
        <pc:spChg chg="mod">
          <ac:chgData name="Farkas Norbert Levente" userId="600e6359-fb88-4973-940c-bed8c41a89c4" providerId="ADAL" clId="{B2E9DD4C-734D-439B-9CCA-C4304EACAF3B}" dt="2022-07-20T19:13:04.527" v="1098" actId="20577"/>
          <ac:spMkLst>
            <pc:docMk/>
            <pc:sldMk cId="120926040" sldId="262"/>
            <ac:spMk id="2" creationId="{064D7327-A518-6DA6-B9D7-25D4E519435C}"/>
          </ac:spMkLst>
        </pc:spChg>
        <pc:spChg chg="mod">
          <ac:chgData name="Farkas Norbert Levente" userId="600e6359-fb88-4973-940c-bed8c41a89c4" providerId="ADAL" clId="{B2E9DD4C-734D-439B-9CCA-C4304EACAF3B}" dt="2022-08-19T23:31:18.340" v="5517" actId="20577"/>
          <ac:spMkLst>
            <pc:docMk/>
            <pc:sldMk cId="120926040" sldId="262"/>
            <ac:spMk id="3" creationId="{6112CACA-7EDB-E177-F3D4-7CFBA8CAB6AC}"/>
          </ac:spMkLst>
        </pc:spChg>
      </pc:sldChg>
      <pc:sldChg chg="addSp delSp modSp new mod">
        <pc:chgData name="Farkas Norbert Levente" userId="600e6359-fb88-4973-940c-bed8c41a89c4" providerId="ADAL" clId="{B2E9DD4C-734D-439B-9CCA-C4304EACAF3B}" dt="2022-07-20T20:13:29.988" v="2730" actId="164"/>
        <pc:sldMkLst>
          <pc:docMk/>
          <pc:sldMk cId="4149645907" sldId="263"/>
        </pc:sldMkLst>
        <pc:spChg chg="mod">
          <ac:chgData name="Farkas Norbert Levente" userId="600e6359-fb88-4973-940c-bed8c41a89c4" providerId="ADAL" clId="{B2E9DD4C-734D-439B-9CCA-C4304EACAF3B}" dt="2022-07-20T19:25:08.917" v="1381" actId="20577"/>
          <ac:spMkLst>
            <pc:docMk/>
            <pc:sldMk cId="4149645907" sldId="263"/>
            <ac:spMk id="2" creationId="{3C677E26-6719-776D-4A53-49D4ACEDAFD0}"/>
          </ac:spMkLst>
        </pc:spChg>
        <pc:spChg chg="mod">
          <ac:chgData name="Farkas Norbert Levente" userId="600e6359-fb88-4973-940c-bed8c41a89c4" providerId="ADAL" clId="{B2E9DD4C-734D-439B-9CCA-C4304EACAF3B}" dt="2022-07-20T19:34:31.746" v="1794" actId="113"/>
          <ac:spMkLst>
            <pc:docMk/>
            <pc:sldMk cId="4149645907" sldId="263"/>
            <ac:spMk id="3" creationId="{D13EE23D-3A66-3DE0-F3A1-E259515C579B}"/>
          </ac:spMkLst>
        </pc:spChg>
        <pc:spChg chg="add del">
          <ac:chgData name="Farkas Norbert Levente" userId="600e6359-fb88-4973-940c-bed8c41a89c4" providerId="ADAL" clId="{B2E9DD4C-734D-439B-9CCA-C4304EACAF3B}" dt="2022-07-20T19:29:22.160" v="1693" actId="11529"/>
          <ac:spMkLst>
            <pc:docMk/>
            <pc:sldMk cId="4149645907" sldId="263"/>
            <ac:spMk id="5" creationId="{4A77AC92-8D50-9C33-059C-C491A715BB66}"/>
          </ac:spMkLst>
        </pc:spChg>
        <pc:spChg chg="add del mod">
          <ac:chgData name="Farkas Norbert Levente" userId="600e6359-fb88-4973-940c-bed8c41a89c4" providerId="ADAL" clId="{B2E9DD4C-734D-439B-9CCA-C4304EACAF3B}" dt="2022-07-20T19:29:39.852" v="1699" actId="11529"/>
          <ac:spMkLst>
            <pc:docMk/>
            <pc:sldMk cId="4149645907" sldId="263"/>
            <ac:spMk id="6" creationId="{7CB1D62E-D047-9A71-BEA2-D394F8F1C153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7" creationId="{16C11A94-AE4F-6782-5F51-2495E17F0E44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8" creationId="{925ECDD3-7ACC-7A6F-8B11-1D2DEDC2242D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9" creationId="{C105E5FD-E94E-9324-9E39-CC929D0DF5BF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10" creationId="{DFE4ABB0-FFDF-6D8B-348A-ED486B5E7D6C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11" creationId="{B69B39F4-D97C-ECBE-DBE9-784FEEC25663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12" creationId="{15F742B8-9BD1-98C2-82FB-7A5FA4CA771E}"/>
          </ac:spMkLst>
        </pc:spChg>
        <pc:grpChg chg="add mod">
          <ac:chgData name="Farkas Norbert Levente" userId="600e6359-fb88-4973-940c-bed8c41a89c4" providerId="ADAL" clId="{B2E9DD4C-734D-439B-9CCA-C4304EACAF3B}" dt="2022-07-20T20:13:29.988" v="2730" actId="164"/>
          <ac:grpSpMkLst>
            <pc:docMk/>
            <pc:sldMk cId="4149645907" sldId="263"/>
            <ac:grpSpMk id="25" creationId="{5B87501D-6FB6-4EFB-FF17-DFA69E4877F2}"/>
          </ac:grpSpMkLst>
        </pc:grpChg>
        <pc:cxnChg chg="add del mod">
          <ac:chgData name="Farkas Norbert Levente" userId="600e6359-fb88-4973-940c-bed8c41a89c4" providerId="ADAL" clId="{B2E9DD4C-734D-439B-9CCA-C4304EACAF3B}" dt="2022-07-20T19:32:22.579" v="1778" actId="11529"/>
          <ac:cxnSpMkLst>
            <pc:docMk/>
            <pc:sldMk cId="4149645907" sldId="263"/>
            <ac:cxnSpMk id="14" creationId="{B331291B-390F-6C33-2AA3-4ED1BE9F88D7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16" creationId="{6D7366C2-F450-AD8C-7A0C-A97D671685D3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18" creationId="{878EC9F4-0CB0-3C24-CC3E-9D3D736F3A96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20" creationId="{3AEEB7E7-3BF6-CB91-ECAE-82DC32A4A8D5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22" creationId="{05D97067-5825-9ACD-E736-7F09943889B8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24" creationId="{38B94C45-B2EF-36B1-F27D-BE9C04D8B272}"/>
          </ac:cxnSpMkLst>
        </pc:cxnChg>
      </pc:sldChg>
      <pc:sldChg chg="addSp delSp modSp new mod modAnim">
        <pc:chgData name="Farkas Norbert Levente" userId="600e6359-fb88-4973-940c-bed8c41a89c4" providerId="ADAL" clId="{B2E9DD4C-734D-439B-9CCA-C4304EACAF3B}" dt="2022-07-20T21:54:57.909" v="3290" actId="1076"/>
        <pc:sldMkLst>
          <pc:docMk/>
          <pc:sldMk cId="3954945393" sldId="264"/>
        </pc:sldMkLst>
        <pc:spChg chg="mod">
          <ac:chgData name="Farkas Norbert Levente" userId="600e6359-fb88-4973-940c-bed8c41a89c4" providerId="ADAL" clId="{B2E9DD4C-734D-439B-9CCA-C4304EACAF3B}" dt="2022-07-20T19:42:11.787" v="1953" actId="20577"/>
          <ac:spMkLst>
            <pc:docMk/>
            <pc:sldMk cId="3954945393" sldId="264"/>
            <ac:spMk id="2" creationId="{53528120-F6F3-B1C2-7511-FF257F4D0C99}"/>
          </ac:spMkLst>
        </pc:spChg>
        <pc:spChg chg="mod">
          <ac:chgData name="Farkas Norbert Levente" userId="600e6359-fb88-4973-940c-bed8c41a89c4" providerId="ADAL" clId="{B2E9DD4C-734D-439B-9CCA-C4304EACAF3B}" dt="2022-07-20T21:44:59.082" v="3184" actId="1076"/>
          <ac:spMkLst>
            <pc:docMk/>
            <pc:sldMk cId="3954945393" sldId="264"/>
            <ac:spMk id="3" creationId="{044E1A59-3354-1A04-0552-47B971817B83}"/>
          </ac:spMkLst>
        </pc:spChg>
        <pc:spChg chg="add mod">
          <ac:chgData name="Farkas Norbert Levente" userId="600e6359-fb88-4973-940c-bed8c41a89c4" providerId="ADAL" clId="{B2E9DD4C-734D-439B-9CCA-C4304EACAF3B}" dt="2022-07-20T21:54:57.909" v="3290" actId="1076"/>
          <ac:spMkLst>
            <pc:docMk/>
            <pc:sldMk cId="3954945393" sldId="264"/>
            <ac:spMk id="5" creationId="{0D873840-57FE-1C4B-1F19-807CB3CE3659}"/>
          </ac:spMkLst>
        </pc:spChg>
        <pc:spChg chg="add del mod">
          <ac:chgData name="Farkas Norbert Levente" userId="600e6359-fb88-4973-940c-bed8c41a89c4" providerId="ADAL" clId="{B2E9DD4C-734D-439B-9CCA-C4304EACAF3B}" dt="2022-07-20T20:12:49.720" v="2693" actId="21"/>
          <ac:spMkLst>
            <pc:docMk/>
            <pc:sldMk cId="3954945393" sldId="264"/>
            <ac:spMk id="7" creationId="{F6000DFD-6C00-49E4-95A9-C0B1840E8B65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9" creationId="{BF7D8A53-5912-828D-D0C2-E4588E71412B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0" creationId="{7C4B51D3-5C64-A9AF-143A-C9E767256B55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1" creationId="{16E8B276-5910-90EF-6A1E-F44BB8E41B1F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2" creationId="{6D511542-2AFA-29A2-7384-3A0B3DE4FDAC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3" creationId="{F003BB27-068A-D643-F754-1767E3E2642C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4" creationId="{982FA0A1-3E0B-404B-2FD0-1FEE7316A8B3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5" creationId="{92400768-661E-2A84-C834-3E01B314E475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6" creationId="{549E181B-A0FB-3E1E-E1F6-FE03887E4D92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7" creationId="{F2050004-4353-4D84-073A-700B50C2FA54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8" creationId="{75B8014E-A953-CC33-6E6F-F23A6EDA03D9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9" creationId="{8500A9C5-2E4A-5104-115E-9BED057D5F0D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30" creationId="{B0DA3D51-F040-660A-4569-D5F7BCA406BB}"/>
          </ac:spMkLst>
        </pc:spChg>
        <pc:spChg chg="add del mod">
          <ac:chgData name="Farkas Norbert Levente" userId="600e6359-fb88-4973-940c-bed8c41a89c4" providerId="ADAL" clId="{B2E9DD4C-734D-439B-9CCA-C4304EACAF3B}" dt="2022-07-20T21:54:50.196" v="3281"/>
          <ac:spMkLst>
            <pc:docMk/>
            <pc:sldMk cId="3954945393" sldId="264"/>
            <ac:spMk id="36" creationId="{733F10B6-677E-5F05-FF82-B698EC896D97}"/>
          </ac:spMkLst>
        </pc:spChg>
        <pc:grpChg chg="add del mod">
          <ac:chgData name="Farkas Norbert Levente" userId="600e6359-fb88-4973-940c-bed8c41a89c4" providerId="ADAL" clId="{B2E9DD4C-734D-439B-9CCA-C4304EACAF3B}" dt="2022-07-20T21:54:23.645" v="3267" actId="478"/>
          <ac:grpSpMkLst>
            <pc:docMk/>
            <pc:sldMk cId="3954945393" sldId="264"/>
            <ac:grpSpMk id="8" creationId="{2EB88150-65AC-94F4-2552-FADF6CA9B10D}"/>
          </ac:grpSpMkLst>
        </pc:grpChg>
        <pc:grpChg chg="add del mod">
          <ac:chgData name="Farkas Norbert Levente" userId="600e6359-fb88-4973-940c-bed8c41a89c4" providerId="ADAL" clId="{B2E9DD4C-734D-439B-9CCA-C4304EACAF3B}" dt="2022-07-20T21:54:52.748" v="3288"/>
          <ac:grpSpMkLst>
            <pc:docMk/>
            <pc:sldMk cId="3954945393" sldId="264"/>
            <ac:grpSpMk id="24" creationId="{29F1E909-7E00-4506-2B55-93334C3D4CC5}"/>
          </ac:grpSpMkLst>
        </pc:grpChg>
        <pc:picChg chg="add del mod">
          <ac:chgData name="Farkas Norbert Levente" userId="600e6359-fb88-4973-940c-bed8c41a89c4" providerId="ADAL" clId="{B2E9DD4C-734D-439B-9CCA-C4304EACAF3B}" dt="2022-07-20T21:44:29.184" v="3178" actId="478"/>
          <ac:picMkLst>
            <pc:docMk/>
            <pc:sldMk cId="3954945393" sldId="264"/>
            <ac:picMk id="21" creationId="{225F6D69-48F2-748B-2FBC-8C978E6FDEF6}"/>
          </ac:picMkLst>
        </pc:picChg>
        <pc:picChg chg="add mod">
          <ac:chgData name="Farkas Norbert Levente" userId="600e6359-fb88-4973-940c-bed8c41a89c4" providerId="ADAL" clId="{B2E9DD4C-734D-439B-9CCA-C4304EACAF3B}" dt="2022-07-20T21:54:55.416" v="3289" actId="1076"/>
          <ac:picMkLst>
            <pc:docMk/>
            <pc:sldMk cId="3954945393" sldId="264"/>
            <ac:picMk id="23" creationId="{CA40B15E-BE00-285E-3A6C-FC4B7B812823}"/>
          </ac:picMkLst>
        </pc:picChg>
        <pc:cxnChg chg="mod">
          <ac:chgData name="Farkas Norbert Levente" userId="600e6359-fb88-4973-940c-bed8c41a89c4" providerId="ADAL" clId="{B2E9DD4C-734D-439B-9CCA-C4304EACAF3B}" dt="2022-07-20T21:54:23.645" v="3267" actId="478"/>
          <ac:cxnSpMkLst>
            <pc:docMk/>
            <pc:sldMk cId="3954945393" sldId="264"/>
            <ac:cxnSpMk id="15" creationId="{94765656-D382-302A-7007-9EA66A8963ED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6" creationId="{1CF0ABAC-5414-388A-DEBA-8005D8F1A41A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7" creationId="{DC5EEA6D-D974-4AB3-54C6-8F4701A5B313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8" creationId="{C94079F7-B23D-811F-6EC3-E9F2D385F0F4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9" creationId="{48614823-7B38-B632-8CCE-F97885D03CF4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1" creationId="{DDBB29D0-B026-696C-9465-9CEFD3FE1AC6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2" creationId="{E67B54EE-11B4-E889-415C-12813A3C74E4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3" creationId="{662A5D94-ACE3-887E-DE02-EC13E7003AA4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4" creationId="{7B95A1A3-75A5-7E9E-1D72-AF5D309453A3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5" creationId="{9529CFD8-BF25-DE61-100B-C8883F5FF571}"/>
          </ac:cxnSpMkLst>
        </pc:cxnChg>
      </pc:sldChg>
      <pc:sldChg chg="new del">
        <pc:chgData name="Farkas Norbert Levente" userId="600e6359-fb88-4973-940c-bed8c41a89c4" providerId="ADAL" clId="{B2E9DD4C-734D-439B-9CCA-C4304EACAF3B}" dt="2022-07-20T19:32:24.508" v="1780" actId="680"/>
        <pc:sldMkLst>
          <pc:docMk/>
          <pc:sldMk cId="3985697998" sldId="264"/>
        </pc:sldMkLst>
      </pc:sldChg>
      <pc:sldChg chg="addSp delSp modSp new mod modAnim">
        <pc:chgData name="Farkas Norbert Levente" userId="600e6359-fb88-4973-940c-bed8c41a89c4" providerId="ADAL" clId="{B2E9DD4C-734D-439B-9CCA-C4304EACAF3B}" dt="2022-07-20T21:48:12.120" v="3208" actId="1362"/>
        <pc:sldMkLst>
          <pc:docMk/>
          <pc:sldMk cId="3286339468" sldId="265"/>
        </pc:sldMkLst>
        <pc:spChg chg="mod">
          <ac:chgData name="Farkas Norbert Levente" userId="600e6359-fb88-4973-940c-bed8c41a89c4" providerId="ADAL" clId="{B2E9DD4C-734D-439B-9CCA-C4304EACAF3B}" dt="2022-07-20T20:03:25.223" v="2339" actId="20577"/>
          <ac:spMkLst>
            <pc:docMk/>
            <pc:sldMk cId="3286339468" sldId="265"/>
            <ac:spMk id="2" creationId="{85744679-BD41-0542-1EE9-6064A3255826}"/>
          </ac:spMkLst>
        </pc:spChg>
        <pc:spChg chg="mod">
          <ac:chgData name="Farkas Norbert Levente" userId="600e6359-fb88-4973-940c-bed8c41a89c4" providerId="ADAL" clId="{B2E9DD4C-734D-439B-9CCA-C4304EACAF3B}" dt="2022-07-20T21:47:39.349" v="3200" actId="14100"/>
          <ac:spMkLst>
            <pc:docMk/>
            <pc:sldMk cId="3286339468" sldId="265"/>
            <ac:spMk id="3" creationId="{1609FA31-1D67-2C2B-F812-1515C325B7D8}"/>
          </ac:spMkLst>
        </pc:spChg>
        <pc:picChg chg="add del">
          <ac:chgData name="Farkas Norbert Levente" userId="600e6359-fb88-4973-940c-bed8c41a89c4" providerId="ADAL" clId="{B2E9DD4C-734D-439B-9CCA-C4304EACAF3B}" dt="2022-07-20T21:48:04.989" v="3207" actId="22"/>
          <ac:picMkLst>
            <pc:docMk/>
            <pc:sldMk cId="3286339468" sldId="265"/>
            <ac:picMk id="6" creationId="{ADDCBE75-510C-547C-A95C-B55BE3BE2A26}"/>
          </ac:picMkLst>
        </pc:picChg>
        <pc:picChg chg="add del mod">
          <ac:chgData name="Farkas Norbert Levente" userId="600e6359-fb88-4973-940c-bed8c41a89c4" providerId="ADAL" clId="{B2E9DD4C-734D-439B-9CCA-C4304EACAF3B}" dt="2022-07-20T21:47:01.939" v="3189" actId="478"/>
          <ac:picMkLst>
            <pc:docMk/>
            <pc:sldMk cId="3286339468" sldId="265"/>
            <ac:picMk id="1026" creationId="{B864D3E1-9ECE-E9E4-6728-13FD185EB8CF}"/>
          </ac:picMkLst>
        </pc:picChg>
        <pc:picChg chg="add del">
          <ac:chgData name="Farkas Norbert Levente" userId="600e6359-fb88-4973-940c-bed8c41a89c4" providerId="ADAL" clId="{B2E9DD4C-734D-439B-9CCA-C4304EACAF3B}" dt="2022-07-20T21:05:52.078" v="3165"/>
          <ac:picMkLst>
            <pc:docMk/>
            <pc:sldMk cId="3286339468" sldId="265"/>
            <ac:picMk id="1028" creationId="{087C2841-F777-1AF1-8522-FC6AF18D2DAE}"/>
          </ac:picMkLst>
        </pc:picChg>
        <pc:picChg chg="add mod">
          <ac:chgData name="Farkas Norbert Levente" userId="600e6359-fb88-4973-940c-bed8c41a89c4" providerId="ADAL" clId="{B2E9DD4C-734D-439B-9CCA-C4304EACAF3B}" dt="2022-07-20T21:48:12.120" v="3208" actId="1362"/>
          <ac:picMkLst>
            <pc:docMk/>
            <pc:sldMk cId="3286339468" sldId="265"/>
            <ac:picMk id="1030" creationId="{DF008828-E0E1-ED80-9127-4517ECD29C47}"/>
          </ac:picMkLst>
        </pc:picChg>
      </pc:sldChg>
      <pc:sldChg chg="addSp delSp modSp new mod">
        <pc:chgData name="Farkas Norbert Levente" userId="600e6359-fb88-4973-940c-bed8c41a89c4" providerId="ADAL" clId="{B2E9DD4C-734D-439B-9CCA-C4304EACAF3B}" dt="2022-07-20T20:39:45.855" v="3097" actId="1076"/>
        <pc:sldMkLst>
          <pc:docMk/>
          <pc:sldMk cId="3641419694" sldId="266"/>
        </pc:sldMkLst>
        <pc:spChg chg="mod">
          <ac:chgData name="Farkas Norbert Levente" userId="600e6359-fb88-4973-940c-bed8c41a89c4" providerId="ADAL" clId="{B2E9DD4C-734D-439B-9CCA-C4304EACAF3B}" dt="2022-07-20T20:32:00.386" v="3007" actId="1076"/>
          <ac:spMkLst>
            <pc:docMk/>
            <pc:sldMk cId="3641419694" sldId="266"/>
            <ac:spMk id="2" creationId="{0CE9702A-A5DC-8F76-C722-BBEF4B4B9902}"/>
          </ac:spMkLst>
        </pc:spChg>
        <pc:spChg chg="del">
          <ac:chgData name="Farkas Norbert Levente" userId="600e6359-fb88-4973-940c-bed8c41a89c4" providerId="ADAL" clId="{B2E9DD4C-734D-439B-9CCA-C4304EACAF3B}" dt="2022-07-20T20:12:53.802" v="2696" actId="478"/>
          <ac:spMkLst>
            <pc:docMk/>
            <pc:sldMk cId="3641419694" sldId="266"/>
            <ac:spMk id="3" creationId="{D8FC9374-48FC-6898-50D1-5ECDE3A48797}"/>
          </ac:spMkLst>
        </pc:spChg>
        <pc:spChg chg="add mod">
          <ac:chgData name="Farkas Norbert Levente" userId="600e6359-fb88-4973-940c-bed8c41a89c4" providerId="ADAL" clId="{B2E9DD4C-734D-439B-9CCA-C4304EACAF3B}" dt="2022-07-20T20:37:28.642" v="3069" actId="1076"/>
          <ac:spMkLst>
            <pc:docMk/>
            <pc:sldMk cId="3641419694" sldId="266"/>
            <ac:spMk id="6" creationId="{4EC97FE2-DB9D-0F3A-9540-F2EC8D432C73}"/>
          </ac:spMkLst>
        </pc:spChg>
        <pc:spChg chg="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8" creationId="{4518EE2C-53D6-4CC1-987A-0B516F714DFE}"/>
          </ac:spMkLst>
        </pc:spChg>
        <pc:spChg chg="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9" creationId="{848A841A-5EB5-600F-0723-0D5FE6183E27}"/>
          </ac:spMkLst>
        </pc:spChg>
        <pc:spChg chg="del mod">
          <ac:chgData name="Farkas Norbert Levente" userId="600e6359-fb88-4973-940c-bed8c41a89c4" providerId="ADAL" clId="{B2E9DD4C-734D-439B-9CCA-C4304EACAF3B}" dt="2022-07-20T20:25:35.163" v="2842" actId="478"/>
          <ac:spMkLst>
            <pc:docMk/>
            <pc:sldMk cId="3641419694" sldId="266"/>
            <ac:spMk id="10" creationId="{5F62352A-CA54-7286-E515-CA09A38ECACA}"/>
          </ac:spMkLst>
        </pc:spChg>
        <pc:spChg chg="del mod topLvl">
          <ac:chgData name="Farkas Norbert Levente" userId="600e6359-fb88-4973-940c-bed8c41a89c4" providerId="ADAL" clId="{B2E9DD4C-734D-439B-9CCA-C4304EACAF3B}" dt="2022-07-20T20:26:52.741" v="2880" actId="478"/>
          <ac:spMkLst>
            <pc:docMk/>
            <pc:sldMk cId="3641419694" sldId="266"/>
            <ac:spMk id="11" creationId="{FAC373D9-F00B-D859-9AF3-79437B017256}"/>
          </ac:spMkLst>
        </pc:spChg>
        <pc:spChg chg="del mod topLvl">
          <ac:chgData name="Farkas Norbert Levente" userId="600e6359-fb88-4973-940c-bed8c41a89c4" providerId="ADAL" clId="{B2E9DD4C-734D-439B-9CCA-C4304EACAF3B}" dt="2022-07-20T20:26:47.533" v="2875" actId="478"/>
          <ac:spMkLst>
            <pc:docMk/>
            <pc:sldMk cId="3641419694" sldId="266"/>
            <ac:spMk id="12" creationId="{AFEE755E-2398-8C04-B086-9011ADC75518}"/>
          </ac:spMkLst>
        </pc:spChg>
        <pc:spChg chg="add del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13" creationId="{A60B2793-7C6D-5941-8272-9FEFA841F5AD}"/>
          </ac:spMkLst>
        </pc:spChg>
        <pc:spChg chg="add mod ord topLvl">
          <ac:chgData name="Farkas Norbert Levente" userId="600e6359-fb88-4973-940c-bed8c41a89c4" providerId="ADAL" clId="{B2E9DD4C-734D-439B-9CCA-C4304EACAF3B}" dt="2022-07-20T20:39:10.956" v="3092" actId="166"/>
          <ac:spMkLst>
            <pc:docMk/>
            <pc:sldMk cId="3641419694" sldId="266"/>
            <ac:spMk id="20" creationId="{E12E370E-BA37-5BD1-F03D-A5475CF65835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40" creationId="{2ADFEF16-63E0-3296-5AC5-DA5DC9C99311}"/>
          </ac:spMkLst>
        </pc:spChg>
        <pc:spChg chg="add mod ord topLvl">
          <ac:chgData name="Farkas Norbert Levente" userId="600e6359-fb88-4973-940c-bed8c41a89c4" providerId="ADAL" clId="{B2E9DD4C-734D-439B-9CCA-C4304EACAF3B}" dt="2022-07-20T20:39:15.060" v="3093" actId="166"/>
          <ac:spMkLst>
            <pc:docMk/>
            <pc:sldMk cId="3641419694" sldId="266"/>
            <ac:spMk id="45" creationId="{DD942060-3DA0-46B6-0980-12035F3A8F3E}"/>
          </ac:spMkLst>
        </pc:spChg>
        <pc:spChg chg="add del mod topLvl">
          <ac:chgData name="Farkas Norbert Levente" userId="600e6359-fb88-4973-940c-bed8c41a89c4" providerId="ADAL" clId="{B2E9DD4C-734D-439B-9CCA-C4304EACAF3B}" dt="2022-07-20T20:39:42.119" v="3095" actId="1076"/>
          <ac:spMkLst>
            <pc:docMk/>
            <pc:sldMk cId="3641419694" sldId="266"/>
            <ac:spMk id="46" creationId="{BDB6113C-532E-0A97-2783-E4C7EA44E419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48" creationId="{D9D33034-65A4-E76C-7497-6F8107B7152C}"/>
          </ac:spMkLst>
        </pc:spChg>
        <pc:spChg chg="add mod topLvl">
          <ac:chgData name="Farkas Norbert Levente" userId="600e6359-fb88-4973-940c-bed8c41a89c4" providerId="ADAL" clId="{B2E9DD4C-734D-439B-9CCA-C4304EACAF3B}" dt="2022-07-20T20:39:39.077" v="3094" actId="408"/>
          <ac:spMkLst>
            <pc:docMk/>
            <pc:sldMk cId="3641419694" sldId="266"/>
            <ac:spMk id="56" creationId="{94143403-7385-6044-A4AC-FE0E075A5748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58" creationId="{105AF19F-77A8-9015-9B42-6A57E38DA925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108" creationId="{337E3E91-E090-8924-5B79-6F4FD8DF74FD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110" creationId="{D7079202-9410-EDBE-FE1E-D56E689ACD61}"/>
          </ac:spMkLst>
        </pc:spChg>
        <pc:grpChg chg="add del mod">
          <ac:chgData name="Farkas Norbert Levente" userId="600e6359-fb88-4973-940c-bed8c41a89c4" providerId="ADAL" clId="{B2E9DD4C-734D-439B-9CCA-C4304EACAF3B}" dt="2022-07-20T20:25:48.393" v="2849" actId="165"/>
          <ac:grpSpMkLst>
            <pc:docMk/>
            <pc:sldMk cId="3641419694" sldId="266"/>
            <ac:grpSpMk id="7" creationId="{C2694E57-4207-1AF8-D360-56D51CDB44B2}"/>
          </ac:grpSpMkLst>
        </pc:grpChg>
        <pc:grpChg chg="add del mod">
          <ac:chgData name="Farkas Norbert Levente" userId="600e6359-fb88-4973-940c-bed8c41a89c4" providerId="ADAL" clId="{B2E9DD4C-734D-439B-9CCA-C4304EACAF3B}" dt="2022-07-20T20:34:29.140" v="3015" actId="165"/>
          <ac:grpSpMkLst>
            <pc:docMk/>
            <pc:sldMk cId="3641419694" sldId="266"/>
            <ac:grpSpMk id="111" creationId="{9A328DFA-907E-E03D-EE96-E5E3FF612DCF}"/>
          </ac:grpSpMkLst>
        </pc:grpChg>
        <pc:grpChg chg="add mod">
          <ac:chgData name="Farkas Norbert Levente" userId="600e6359-fb88-4973-940c-bed8c41a89c4" providerId="ADAL" clId="{B2E9DD4C-734D-439B-9CCA-C4304EACAF3B}" dt="2022-07-20T20:39:45.855" v="3097" actId="1076"/>
          <ac:grpSpMkLst>
            <pc:docMk/>
            <pc:sldMk cId="3641419694" sldId="266"/>
            <ac:grpSpMk id="191" creationId="{70C08EB2-8F37-C1D2-1080-386725D80962}"/>
          </ac:grpSpMkLst>
        </pc:grpChg>
        <pc:cxnChg chg="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14" creationId="{5EA53429-230C-9526-1C10-B7FE0EF037F9}"/>
          </ac:cxnSpMkLst>
        </pc:cxnChg>
        <pc:cxnChg chg="del mod">
          <ac:chgData name="Farkas Norbert Levente" userId="600e6359-fb88-4973-940c-bed8c41a89c4" providerId="ADAL" clId="{B2E9DD4C-734D-439B-9CCA-C4304EACAF3B}" dt="2022-07-20T20:25:38.877" v="2845" actId="478"/>
          <ac:cxnSpMkLst>
            <pc:docMk/>
            <pc:sldMk cId="3641419694" sldId="266"/>
            <ac:cxnSpMk id="15" creationId="{B71DF1A2-DA48-7600-22D3-FEF9C5BC8FEA}"/>
          </ac:cxnSpMkLst>
        </pc:cxnChg>
        <pc:cxnChg chg="del mod">
          <ac:chgData name="Farkas Norbert Levente" userId="600e6359-fb88-4973-940c-bed8c41a89c4" providerId="ADAL" clId="{B2E9DD4C-734D-439B-9CCA-C4304EACAF3B}" dt="2022-07-20T20:25:40.942" v="2846" actId="478"/>
          <ac:cxnSpMkLst>
            <pc:docMk/>
            <pc:sldMk cId="3641419694" sldId="266"/>
            <ac:cxnSpMk id="16" creationId="{98C44E49-DD2E-D534-46D3-64B2AA4BF208}"/>
          </ac:cxnSpMkLst>
        </pc:cxnChg>
        <pc:cxnChg chg="del mod topLvl">
          <ac:chgData name="Farkas Norbert Levente" userId="600e6359-fb88-4973-940c-bed8c41a89c4" providerId="ADAL" clId="{B2E9DD4C-734D-439B-9CCA-C4304EACAF3B}" dt="2022-07-20T20:26:48.292" v="2876" actId="478"/>
          <ac:cxnSpMkLst>
            <pc:docMk/>
            <pc:sldMk cId="3641419694" sldId="266"/>
            <ac:cxnSpMk id="17" creationId="{2940D4E0-A722-F999-FE95-BA2D486B5266}"/>
          </ac:cxnSpMkLst>
        </pc:cxnChg>
        <pc:cxnChg chg="del mod topLvl">
          <ac:chgData name="Farkas Norbert Levente" userId="600e6359-fb88-4973-940c-bed8c41a89c4" providerId="ADAL" clId="{B2E9DD4C-734D-439B-9CCA-C4304EACAF3B}" dt="2022-07-20T20:26:52.149" v="2879" actId="478"/>
          <ac:cxnSpMkLst>
            <pc:docMk/>
            <pc:sldMk cId="3641419694" sldId="266"/>
            <ac:cxnSpMk id="18" creationId="{AEA70946-8344-3969-9C85-3C98C305CE60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22" creationId="{B0AEDE62-7F85-DC4B-2554-71D9D623B148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26" creationId="{02F6E02A-84A4-A718-98E7-F4ACCA26A167}"/>
          </ac:cxnSpMkLst>
        </pc:cxnChg>
        <pc:cxnChg chg="add mod topLvl">
          <ac:chgData name="Farkas Norbert Levente" userId="600e6359-fb88-4973-940c-bed8c41a89c4" providerId="ADAL" clId="{B2E9DD4C-734D-439B-9CCA-C4304EACAF3B}" dt="2022-07-20T20:38:38.232" v="3091" actId="14100"/>
          <ac:cxnSpMkLst>
            <pc:docMk/>
            <pc:sldMk cId="3641419694" sldId="266"/>
            <ac:cxnSpMk id="32" creationId="{3B5C095D-6DA7-FAE0-6086-33D29EB55132}"/>
          </ac:cxnSpMkLst>
        </pc:cxnChg>
        <pc:cxnChg chg="add mod topLvl">
          <ac:chgData name="Farkas Norbert Levente" userId="600e6359-fb88-4973-940c-bed8c41a89c4" providerId="ADAL" clId="{B2E9DD4C-734D-439B-9CCA-C4304EACAF3B}" dt="2022-07-20T20:39:39.077" v="3094" actId="408"/>
          <ac:cxnSpMkLst>
            <pc:docMk/>
            <pc:sldMk cId="3641419694" sldId="266"/>
            <ac:cxnSpMk id="50" creationId="{5DEAE4ED-0837-1C5C-EC1C-861476C38A9B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53" creationId="{FF08E39F-C529-B2FF-B0B9-3E094C07E663}"/>
          </ac:cxnSpMkLst>
        </pc:cxnChg>
        <pc:cxnChg chg="add mod topLvl">
          <ac:chgData name="Farkas Norbert Levente" userId="600e6359-fb88-4973-940c-bed8c41a89c4" providerId="ADAL" clId="{B2E9DD4C-734D-439B-9CCA-C4304EACAF3B}" dt="2022-07-20T20:39:39.077" v="3094" actId="408"/>
          <ac:cxnSpMkLst>
            <pc:docMk/>
            <pc:sldMk cId="3641419694" sldId="266"/>
            <ac:cxnSpMk id="73" creationId="{F341F7F4-09FC-B287-F0A5-5C38D08E92B1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77" creationId="{05B2CC0E-873B-E3F3-39FB-719A5FEC4A49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81" creationId="{78BBB417-DB90-DFED-FE13-8EB239E1DBC3}"/>
          </ac:cxnSpMkLst>
        </pc:cxnChg>
      </pc:sldChg>
      <pc:sldChg chg="addSp modSp new mod">
        <pc:chgData name="Farkas Norbert Levente" userId="600e6359-fb88-4973-940c-bed8c41a89c4" providerId="ADAL" clId="{B2E9DD4C-734D-439B-9CCA-C4304EACAF3B}" dt="2022-07-20T22:02:28.699" v="3316" actId="1076"/>
        <pc:sldMkLst>
          <pc:docMk/>
          <pc:sldMk cId="3382751078" sldId="267"/>
        </pc:sldMkLst>
        <pc:spChg chg="mod">
          <ac:chgData name="Farkas Norbert Levente" userId="600e6359-fb88-4973-940c-bed8c41a89c4" providerId="ADAL" clId="{B2E9DD4C-734D-439B-9CCA-C4304EACAF3B}" dt="2022-07-20T21:55:07.046" v="3296" actId="20577"/>
          <ac:spMkLst>
            <pc:docMk/>
            <pc:sldMk cId="3382751078" sldId="267"/>
            <ac:spMk id="2" creationId="{A7659667-7383-8C04-7710-431E37935888}"/>
          </ac:spMkLst>
        </pc:spChg>
        <pc:spChg chg="mod">
          <ac:chgData name="Farkas Norbert Levente" userId="600e6359-fb88-4973-940c-bed8c41a89c4" providerId="ADAL" clId="{B2E9DD4C-734D-439B-9CCA-C4304EACAF3B}" dt="2022-07-20T22:02:25.763" v="3315" actId="1076"/>
          <ac:spMkLst>
            <pc:docMk/>
            <pc:sldMk cId="3382751078" sldId="267"/>
            <ac:spMk id="3" creationId="{BDBEAF74-D2D5-7382-B1E0-AC03CC9D971C}"/>
          </ac:spMkLst>
        </pc:spChg>
        <pc:spChg chg="add mod">
          <ac:chgData name="Farkas Norbert Levente" userId="600e6359-fb88-4973-940c-bed8c41a89c4" providerId="ADAL" clId="{B2E9DD4C-734D-439B-9CCA-C4304EACAF3B}" dt="2022-07-20T22:02:28.699" v="3316" actId="1076"/>
          <ac:spMkLst>
            <pc:docMk/>
            <pc:sldMk cId="3382751078" sldId="267"/>
            <ac:spMk id="5" creationId="{A427E083-0F5D-04A6-8268-67CB3D5B58E6}"/>
          </ac:spMkLst>
        </pc:spChg>
      </pc:sldChg>
      <pc:sldChg chg="modAnim">
        <pc:chgData name="Farkas Norbert Levente" userId="600e6359-fb88-4973-940c-bed8c41a89c4" providerId="ADAL" clId="{B2E9DD4C-734D-439B-9CCA-C4304EACAF3B}" dt="2022-08-19T14:55:19.269" v="3388"/>
        <pc:sldMkLst>
          <pc:docMk/>
          <pc:sldMk cId="2298877130" sldId="268"/>
        </pc:sldMkLst>
      </pc:sldChg>
      <pc:sldChg chg="modAnim">
        <pc:chgData name="Farkas Norbert Levente" userId="600e6359-fb88-4973-940c-bed8c41a89c4" providerId="ADAL" clId="{B2E9DD4C-734D-439B-9CCA-C4304EACAF3B}" dt="2022-08-19T14:54:28.178" v="3387"/>
        <pc:sldMkLst>
          <pc:docMk/>
          <pc:sldMk cId="1518622876" sldId="269"/>
        </pc:sldMkLst>
      </pc:sldChg>
      <pc:sldChg chg="modSp mod modAnim">
        <pc:chgData name="Farkas Norbert Levente" userId="600e6359-fb88-4973-940c-bed8c41a89c4" providerId="ADAL" clId="{B2E9DD4C-734D-439B-9CCA-C4304EACAF3B}" dt="2022-08-19T14:53:52.554" v="3386"/>
        <pc:sldMkLst>
          <pc:docMk/>
          <pc:sldMk cId="2726196742" sldId="270"/>
        </pc:sldMkLst>
        <pc:spChg chg="mod">
          <ac:chgData name="Farkas Norbert Levente" userId="600e6359-fb88-4973-940c-bed8c41a89c4" providerId="ADAL" clId="{B2E9DD4C-734D-439B-9CCA-C4304EACAF3B}" dt="2022-08-19T14:53:40.910" v="3384" actId="20577"/>
          <ac:spMkLst>
            <pc:docMk/>
            <pc:sldMk cId="2726196742" sldId="270"/>
            <ac:spMk id="3" creationId="{1E183028-2C4C-9D07-059B-1744FA9CB2E4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53:16.378" v="3367" actId="1076"/>
        <pc:sldMkLst>
          <pc:docMk/>
          <pc:sldMk cId="422781828" sldId="271"/>
        </pc:sldMkLst>
        <pc:spChg chg="mod">
          <ac:chgData name="Farkas Norbert Levente" userId="600e6359-fb88-4973-940c-bed8c41a89c4" providerId="ADAL" clId="{B2E9DD4C-734D-439B-9CCA-C4304EACAF3B}" dt="2022-08-19T14:53:04.022" v="3366" actId="27636"/>
          <ac:spMkLst>
            <pc:docMk/>
            <pc:sldMk cId="422781828" sldId="271"/>
            <ac:spMk id="3" creationId="{B6625FCD-85D4-8818-B5E8-D3720CEE0A6C}"/>
          </ac:spMkLst>
        </pc:spChg>
        <pc:spChg chg="mod">
          <ac:chgData name="Farkas Norbert Levente" userId="600e6359-fb88-4973-940c-bed8c41a89c4" providerId="ADAL" clId="{B2E9DD4C-734D-439B-9CCA-C4304EACAF3B}" dt="2022-08-19T14:53:16.378" v="3367" actId="1076"/>
          <ac:spMkLst>
            <pc:docMk/>
            <pc:sldMk cId="422781828" sldId="271"/>
            <ac:spMk id="8" creationId="{21AA1FE9-C2B2-4932-DA68-BB746F7B9C67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49:12.210" v="3324" actId="20577"/>
        <pc:sldMkLst>
          <pc:docMk/>
          <pc:sldMk cId="639522048" sldId="273"/>
        </pc:sldMkLst>
        <pc:spChg chg="mod">
          <ac:chgData name="Farkas Norbert Levente" userId="600e6359-fb88-4973-940c-bed8c41a89c4" providerId="ADAL" clId="{B2E9DD4C-734D-439B-9CCA-C4304EACAF3B}" dt="2022-08-19T14:49:12.210" v="3324" actId="20577"/>
          <ac:spMkLst>
            <pc:docMk/>
            <pc:sldMk cId="639522048" sldId="273"/>
            <ac:spMk id="3" creationId="{54B1736E-C7F6-F334-C814-4D7E0C53E26F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51:06.043" v="3328"/>
        <pc:sldMkLst>
          <pc:docMk/>
          <pc:sldMk cId="2958177570" sldId="274"/>
        </pc:sldMkLst>
        <pc:spChg chg="mod">
          <ac:chgData name="Farkas Norbert Levente" userId="600e6359-fb88-4973-940c-bed8c41a89c4" providerId="ADAL" clId="{B2E9DD4C-734D-439B-9CCA-C4304EACAF3B}" dt="2022-08-19T14:51:06.043" v="3328"/>
          <ac:spMkLst>
            <pc:docMk/>
            <pc:sldMk cId="2958177570" sldId="274"/>
            <ac:spMk id="3" creationId="{D0AC2203-B29A-3E01-29A1-E97150915178}"/>
          </ac:spMkLst>
        </pc:spChg>
      </pc:sldChg>
      <pc:sldChg chg="modSp mod modAnim">
        <pc:chgData name="Farkas Norbert Levente" userId="600e6359-fb88-4973-940c-bed8c41a89c4" providerId="ADAL" clId="{B2E9DD4C-734D-439B-9CCA-C4304EACAF3B}" dt="2022-08-19T21:19:46.558" v="4519" actId="20577"/>
        <pc:sldMkLst>
          <pc:docMk/>
          <pc:sldMk cId="2012768537" sldId="275"/>
        </pc:sldMkLst>
        <pc:spChg chg="mod">
          <ac:chgData name="Farkas Norbert Levente" userId="600e6359-fb88-4973-940c-bed8c41a89c4" providerId="ADAL" clId="{B2E9DD4C-734D-439B-9CCA-C4304EACAF3B}" dt="2022-08-19T21:19:46.558" v="4519" actId="20577"/>
          <ac:spMkLst>
            <pc:docMk/>
            <pc:sldMk cId="2012768537" sldId="275"/>
            <ac:spMk id="3" creationId="{4D035069-5AE5-6A9A-FABB-E6A4568FF509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47:36.648" v="3322" actId="1076"/>
        <pc:sldMkLst>
          <pc:docMk/>
          <pc:sldMk cId="246878485" sldId="276"/>
        </pc:sldMkLst>
        <pc:spChg chg="mod">
          <ac:chgData name="Farkas Norbert Levente" userId="600e6359-fb88-4973-940c-bed8c41a89c4" providerId="ADAL" clId="{B2E9DD4C-734D-439B-9CCA-C4304EACAF3B}" dt="2022-08-19T14:47:19.040" v="3318" actId="14100"/>
          <ac:spMkLst>
            <pc:docMk/>
            <pc:sldMk cId="246878485" sldId="276"/>
            <ac:spMk id="3" creationId="{B64E0EA9-1FFA-87A9-286A-51A7A15E5DE2}"/>
          </ac:spMkLst>
        </pc:spChg>
        <pc:spChg chg="mod">
          <ac:chgData name="Farkas Norbert Levente" userId="600e6359-fb88-4973-940c-bed8c41a89c4" providerId="ADAL" clId="{B2E9DD4C-734D-439B-9CCA-C4304EACAF3B}" dt="2022-08-19T14:47:29.396" v="3321" actId="14100"/>
          <ac:spMkLst>
            <pc:docMk/>
            <pc:sldMk cId="246878485" sldId="276"/>
            <ac:spMk id="7" creationId="{6792DB4C-E697-EBE6-A710-11116E8FBBBB}"/>
          </ac:spMkLst>
        </pc:spChg>
        <pc:spChg chg="mod">
          <ac:chgData name="Farkas Norbert Levente" userId="600e6359-fb88-4973-940c-bed8c41a89c4" providerId="ADAL" clId="{B2E9DD4C-734D-439B-9CCA-C4304EACAF3B}" dt="2022-08-19T14:47:36.648" v="3322" actId="1076"/>
          <ac:spMkLst>
            <pc:docMk/>
            <pc:sldMk cId="246878485" sldId="276"/>
            <ac:spMk id="9" creationId="{B7200A35-2B04-BEA3-2743-4331F4DAC579}"/>
          </ac:spMkLst>
        </pc:spChg>
      </pc:sldChg>
      <pc:sldChg chg="modSp mod modAnim">
        <pc:chgData name="Farkas Norbert Levente" userId="600e6359-fb88-4973-940c-bed8c41a89c4" providerId="ADAL" clId="{B2E9DD4C-734D-439B-9CCA-C4304EACAF3B}" dt="2022-08-19T15:29:10.974" v="3922"/>
        <pc:sldMkLst>
          <pc:docMk/>
          <pc:sldMk cId="193247689" sldId="279"/>
        </pc:sldMkLst>
        <pc:spChg chg="mod">
          <ac:chgData name="Farkas Norbert Levente" userId="600e6359-fb88-4973-940c-bed8c41a89c4" providerId="ADAL" clId="{B2E9DD4C-734D-439B-9CCA-C4304EACAF3B}" dt="2022-08-19T15:28:52.194" v="3920" actId="207"/>
          <ac:spMkLst>
            <pc:docMk/>
            <pc:sldMk cId="193247689" sldId="279"/>
            <ac:spMk id="3" creationId="{EB6A49B1-0D00-A3FB-E340-7FAA48F5E581}"/>
          </ac:spMkLst>
        </pc:spChg>
        <pc:spChg chg="mod">
          <ac:chgData name="Farkas Norbert Levente" userId="600e6359-fb88-4973-940c-bed8c41a89c4" providerId="ADAL" clId="{B2E9DD4C-734D-439B-9CCA-C4304EACAF3B}" dt="2022-08-19T15:27:07.693" v="3840" actId="1076"/>
          <ac:spMkLst>
            <pc:docMk/>
            <pc:sldMk cId="193247689" sldId="279"/>
            <ac:spMk id="7" creationId="{5E759E8D-5B87-BCE9-2362-FC2879335C9A}"/>
          </ac:spMkLst>
        </pc:spChg>
      </pc:sldChg>
      <pc:sldChg chg="modSp">
        <pc:chgData name="Farkas Norbert Levente" userId="600e6359-fb88-4973-940c-bed8c41a89c4" providerId="ADAL" clId="{B2E9DD4C-734D-439B-9CCA-C4304EACAF3B}" dt="2022-08-19T14:56:09.290" v="3390" actId="2710"/>
        <pc:sldMkLst>
          <pc:docMk/>
          <pc:sldMk cId="3474544968" sldId="280"/>
        </pc:sldMkLst>
        <pc:spChg chg="mod">
          <ac:chgData name="Farkas Norbert Levente" userId="600e6359-fb88-4973-940c-bed8c41a89c4" providerId="ADAL" clId="{B2E9DD4C-734D-439B-9CCA-C4304EACAF3B}" dt="2022-08-19T14:56:09.290" v="3390" actId="2710"/>
          <ac:spMkLst>
            <pc:docMk/>
            <pc:sldMk cId="3474544968" sldId="280"/>
            <ac:spMk id="3" creationId="{EAA84ADA-34D7-83D5-C646-64A534602A18}"/>
          </ac:spMkLst>
        </pc:spChg>
      </pc:sldChg>
      <pc:sldChg chg="modSp new mod modAnim">
        <pc:chgData name="Farkas Norbert Levente" userId="600e6359-fb88-4973-940c-bed8c41a89c4" providerId="ADAL" clId="{B2E9DD4C-734D-439B-9CCA-C4304EACAF3B}" dt="2022-08-19T15:35:16.943" v="3925"/>
        <pc:sldMkLst>
          <pc:docMk/>
          <pc:sldMk cId="1345985778" sldId="281"/>
        </pc:sldMkLst>
        <pc:spChg chg="mod">
          <ac:chgData name="Farkas Norbert Levente" userId="600e6359-fb88-4973-940c-bed8c41a89c4" providerId="ADAL" clId="{B2E9DD4C-734D-439B-9CCA-C4304EACAF3B}" dt="2022-08-19T15:13:48.490" v="3400" actId="20577"/>
          <ac:spMkLst>
            <pc:docMk/>
            <pc:sldMk cId="1345985778" sldId="281"/>
            <ac:spMk id="2" creationId="{E75A5C27-58AA-1493-DCCE-38C5F5DB83EA}"/>
          </ac:spMkLst>
        </pc:spChg>
        <pc:spChg chg="mod">
          <ac:chgData name="Farkas Norbert Levente" userId="600e6359-fb88-4973-940c-bed8c41a89c4" providerId="ADAL" clId="{B2E9DD4C-734D-439B-9CCA-C4304EACAF3B}" dt="2022-08-19T15:25:01.912" v="3822" actId="27636"/>
          <ac:spMkLst>
            <pc:docMk/>
            <pc:sldMk cId="1345985778" sldId="281"/>
            <ac:spMk id="3" creationId="{61F42C4E-5275-DAAD-0514-A426DE9958D8}"/>
          </ac:spMkLst>
        </pc:spChg>
      </pc:sldChg>
      <pc:sldChg chg="modSp new del mod">
        <pc:chgData name="Farkas Norbert Levente" userId="600e6359-fb88-4973-940c-bed8c41a89c4" providerId="ADAL" clId="{B2E9DD4C-734D-439B-9CCA-C4304EACAF3B}" dt="2022-08-19T15:22:40.050" v="3603" actId="680"/>
        <pc:sldMkLst>
          <pc:docMk/>
          <pc:sldMk cId="712677779" sldId="282"/>
        </pc:sldMkLst>
        <pc:spChg chg="mod">
          <ac:chgData name="Farkas Norbert Levente" userId="600e6359-fb88-4973-940c-bed8c41a89c4" providerId="ADAL" clId="{B2E9DD4C-734D-439B-9CCA-C4304EACAF3B}" dt="2022-08-19T15:22:39.768" v="3602"/>
          <ac:spMkLst>
            <pc:docMk/>
            <pc:sldMk cId="712677779" sldId="282"/>
            <ac:spMk id="3" creationId="{E7AD5015-D458-2478-8C2B-49107EF32D08}"/>
          </ac:spMkLst>
        </pc:spChg>
      </pc:sldChg>
      <pc:sldChg chg="modSp new del mod">
        <pc:chgData name="Farkas Norbert Levente" userId="600e6359-fb88-4973-940c-bed8c41a89c4" providerId="ADAL" clId="{B2E9DD4C-734D-439B-9CCA-C4304EACAF3B}" dt="2022-08-19T15:21:55.778" v="3530" actId="680"/>
        <pc:sldMkLst>
          <pc:docMk/>
          <pc:sldMk cId="3551573069" sldId="282"/>
        </pc:sldMkLst>
        <pc:spChg chg="mod">
          <ac:chgData name="Farkas Norbert Levente" userId="600e6359-fb88-4973-940c-bed8c41a89c4" providerId="ADAL" clId="{B2E9DD4C-734D-439B-9CCA-C4304EACAF3B}" dt="2022-08-19T15:21:55.441" v="3529"/>
          <ac:spMkLst>
            <pc:docMk/>
            <pc:sldMk cId="3551573069" sldId="282"/>
            <ac:spMk id="3" creationId="{317D562A-BAB8-7D9E-B569-F9F9CB1BCCA8}"/>
          </ac:spMkLst>
        </pc:spChg>
      </pc:sldChg>
      <pc:sldChg chg="addSp modSp new mod modAnim">
        <pc:chgData name="Farkas Norbert Levente" userId="600e6359-fb88-4973-940c-bed8c41a89c4" providerId="ADAL" clId="{B2E9DD4C-734D-439B-9CCA-C4304EACAF3B}" dt="2022-08-19T23:01:12.050" v="5427" actId="2711"/>
        <pc:sldMkLst>
          <pc:docMk/>
          <pc:sldMk cId="3792793780" sldId="282"/>
        </pc:sldMkLst>
        <pc:spChg chg="mod">
          <ac:chgData name="Farkas Norbert Levente" userId="600e6359-fb88-4973-940c-bed8c41a89c4" providerId="ADAL" clId="{B2E9DD4C-734D-439B-9CCA-C4304EACAF3B}" dt="2022-08-19T16:51:50.291" v="3936" actId="20577"/>
          <ac:spMkLst>
            <pc:docMk/>
            <pc:sldMk cId="3792793780" sldId="282"/>
            <ac:spMk id="2" creationId="{F4492458-DBD5-D748-154B-0FAF1F374CE9}"/>
          </ac:spMkLst>
        </pc:spChg>
        <pc:spChg chg="mod">
          <ac:chgData name="Farkas Norbert Levente" userId="600e6359-fb88-4973-940c-bed8c41a89c4" providerId="ADAL" clId="{B2E9DD4C-734D-439B-9CCA-C4304EACAF3B}" dt="2022-08-19T23:01:12.050" v="5427" actId="2711"/>
          <ac:spMkLst>
            <pc:docMk/>
            <pc:sldMk cId="3792793780" sldId="282"/>
            <ac:spMk id="3" creationId="{009F9B41-41AC-82E2-6CAB-BFCE4327FC33}"/>
          </ac:spMkLst>
        </pc:spChg>
        <pc:spChg chg="add mod">
          <ac:chgData name="Farkas Norbert Levente" userId="600e6359-fb88-4973-940c-bed8c41a89c4" providerId="ADAL" clId="{B2E9DD4C-734D-439B-9CCA-C4304EACAF3B}" dt="2022-08-19T23:00:02.890" v="5341" actId="1076"/>
          <ac:spMkLst>
            <pc:docMk/>
            <pc:sldMk cId="3792793780" sldId="282"/>
            <ac:spMk id="5" creationId="{28CA24FE-6326-21DD-4996-43287A0CFA90}"/>
          </ac:spMkLst>
        </pc:spChg>
      </pc:sldChg>
      <pc:sldChg chg="new del">
        <pc:chgData name="Farkas Norbert Levente" userId="600e6359-fb88-4973-940c-bed8c41a89c4" providerId="ADAL" clId="{B2E9DD4C-734D-439B-9CCA-C4304EACAF3B}" dt="2022-08-19T16:03:22.936" v="3927" actId="47"/>
        <pc:sldMkLst>
          <pc:docMk/>
          <pc:sldMk cId="4049523280" sldId="282"/>
        </pc:sldMkLst>
      </pc:sldChg>
      <pc:sldChg chg="modSp new mod">
        <pc:chgData name="Farkas Norbert Levente" userId="600e6359-fb88-4973-940c-bed8c41a89c4" providerId="ADAL" clId="{B2E9DD4C-734D-439B-9CCA-C4304EACAF3B}" dt="2022-08-19T21:01:16.845" v="4481" actId="2710"/>
        <pc:sldMkLst>
          <pc:docMk/>
          <pc:sldMk cId="378014043" sldId="283"/>
        </pc:sldMkLst>
        <pc:spChg chg="mod">
          <ac:chgData name="Farkas Norbert Levente" userId="600e6359-fb88-4973-940c-bed8c41a89c4" providerId="ADAL" clId="{B2E9DD4C-734D-439B-9CCA-C4304EACAF3B}" dt="2022-08-19T20:58:53.214" v="4361" actId="20577"/>
          <ac:spMkLst>
            <pc:docMk/>
            <pc:sldMk cId="378014043" sldId="283"/>
            <ac:spMk id="2" creationId="{B11E9B3B-95F2-D1A5-E2C3-D6282918D6AB}"/>
          </ac:spMkLst>
        </pc:spChg>
        <pc:spChg chg="mod">
          <ac:chgData name="Farkas Norbert Levente" userId="600e6359-fb88-4973-940c-bed8c41a89c4" providerId="ADAL" clId="{B2E9DD4C-734D-439B-9CCA-C4304EACAF3B}" dt="2022-08-19T21:01:16.845" v="4481" actId="2710"/>
          <ac:spMkLst>
            <pc:docMk/>
            <pc:sldMk cId="378014043" sldId="283"/>
            <ac:spMk id="3" creationId="{A0233544-D5BA-4559-2BE7-87266C171DF9}"/>
          </ac:spMkLst>
        </pc:spChg>
      </pc:sldChg>
      <pc:sldChg chg="addSp modSp new mod">
        <pc:chgData name="Farkas Norbert Levente" userId="600e6359-fb88-4973-940c-bed8c41a89c4" providerId="ADAL" clId="{B2E9DD4C-734D-439B-9CCA-C4304EACAF3B}" dt="2022-08-19T21:26:38.353" v="4714"/>
        <pc:sldMkLst>
          <pc:docMk/>
          <pc:sldMk cId="253105516" sldId="284"/>
        </pc:sldMkLst>
        <pc:spChg chg="mod">
          <ac:chgData name="Farkas Norbert Levente" userId="600e6359-fb88-4973-940c-bed8c41a89c4" providerId="ADAL" clId="{B2E9DD4C-734D-439B-9CCA-C4304EACAF3B}" dt="2022-08-19T21:18:35.247" v="4494" actId="20577"/>
          <ac:spMkLst>
            <pc:docMk/>
            <pc:sldMk cId="253105516" sldId="284"/>
            <ac:spMk id="2" creationId="{CCE38512-17D1-1897-41EC-EADE5BE114B4}"/>
          </ac:spMkLst>
        </pc:spChg>
        <pc:spChg chg="mod">
          <ac:chgData name="Farkas Norbert Levente" userId="600e6359-fb88-4973-940c-bed8c41a89c4" providerId="ADAL" clId="{B2E9DD4C-734D-439B-9CCA-C4304EACAF3B}" dt="2022-08-19T21:20:14.215" v="4522" actId="14100"/>
          <ac:spMkLst>
            <pc:docMk/>
            <pc:sldMk cId="253105516" sldId="284"/>
            <ac:spMk id="3" creationId="{0DB67E1B-3A72-1E86-8F0D-9C3FD11180B7}"/>
          </ac:spMkLst>
        </pc:spChg>
        <pc:graphicFrameChg chg="add mod modGraphic">
          <ac:chgData name="Farkas Norbert Levente" userId="600e6359-fb88-4973-940c-bed8c41a89c4" providerId="ADAL" clId="{B2E9DD4C-734D-439B-9CCA-C4304EACAF3B}" dt="2022-08-19T21:25:52.949" v="4695" actId="408"/>
          <ac:graphicFrameMkLst>
            <pc:docMk/>
            <pc:sldMk cId="253105516" sldId="284"/>
            <ac:graphicFrameMk id="5" creationId="{C3AC596A-FA1D-A429-9476-CCA3CF77695A}"/>
          </ac:graphicFrameMkLst>
        </pc:graphicFrameChg>
        <pc:graphicFrameChg chg="add mod modGraphic">
          <ac:chgData name="Farkas Norbert Levente" userId="600e6359-fb88-4973-940c-bed8c41a89c4" providerId="ADAL" clId="{B2E9DD4C-734D-439B-9CCA-C4304EACAF3B}" dt="2022-08-19T21:26:24.087" v="4710" actId="113"/>
          <ac:graphicFrameMkLst>
            <pc:docMk/>
            <pc:sldMk cId="253105516" sldId="284"/>
            <ac:graphicFrameMk id="7" creationId="{D6A77C08-6831-DA61-EEBC-CCC83A80B1BF}"/>
          </ac:graphicFrameMkLst>
        </pc:graphicFrameChg>
        <pc:graphicFrameChg chg="add mod modGraphic">
          <ac:chgData name="Farkas Norbert Levente" userId="600e6359-fb88-4973-940c-bed8c41a89c4" providerId="ADAL" clId="{B2E9DD4C-734D-439B-9CCA-C4304EACAF3B}" dt="2022-08-19T21:26:38.353" v="4714"/>
          <ac:graphicFrameMkLst>
            <pc:docMk/>
            <pc:sldMk cId="253105516" sldId="284"/>
            <ac:graphicFrameMk id="9" creationId="{D35BF7A8-12AA-09BC-BB15-7A7BF82B1357}"/>
          </ac:graphicFrameMkLst>
        </pc:graphicFrameChg>
      </pc:sldChg>
      <pc:sldChg chg="modSp new mod modAnim">
        <pc:chgData name="Farkas Norbert Levente" userId="600e6359-fb88-4973-940c-bed8c41a89c4" providerId="ADAL" clId="{B2E9DD4C-734D-439B-9CCA-C4304EACAF3B}" dt="2022-08-19T21:38:51.123" v="5192"/>
        <pc:sldMkLst>
          <pc:docMk/>
          <pc:sldMk cId="978893207" sldId="285"/>
        </pc:sldMkLst>
        <pc:spChg chg="mod">
          <ac:chgData name="Farkas Norbert Levente" userId="600e6359-fb88-4973-940c-bed8c41a89c4" providerId="ADAL" clId="{B2E9DD4C-734D-439B-9CCA-C4304EACAF3B}" dt="2022-08-19T21:27:40.853" v="4737" actId="20577"/>
          <ac:spMkLst>
            <pc:docMk/>
            <pc:sldMk cId="978893207" sldId="285"/>
            <ac:spMk id="2" creationId="{4D2931DD-2CC2-D667-9EC9-8E6D1E71E58D}"/>
          </ac:spMkLst>
        </pc:spChg>
        <pc:spChg chg="mod">
          <ac:chgData name="Farkas Norbert Levente" userId="600e6359-fb88-4973-940c-bed8c41a89c4" providerId="ADAL" clId="{B2E9DD4C-734D-439B-9CCA-C4304EACAF3B}" dt="2022-08-19T21:37:48.894" v="5189" actId="6549"/>
          <ac:spMkLst>
            <pc:docMk/>
            <pc:sldMk cId="978893207" sldId="285"/>
            <ac:spMk id="3" creationId="{93F3F6BC-D230-1AAE-84DD-21BC11DB1DBC}"/>
          </ac:spMkLst>
        </pc:spChg>
      </pc:sldChg>
      <pc:sldMasterChg chg="modSldLayout">
        <pc:chgData name="Farkas Norbert Levente" userId="600e6359-fb88-4973-940c-bed8c41a89c4" providerId="ADAL" clId="{B2E9DD4C-734D-439B-9CCA-C4304EACAF3B}" dt="2022-07-20T20:09:08.171" v="2527" actId="14100"/>
        <pc:sldMasterMkLst>
          <pc:docMk/>
          <pc:sldMasterMk cId="2225658039" sldId="2147483756"/>
        </pc:sldMasterMkLst>
        <pc:sldLayoutChg chg="modSp mod">
          <pc:chgData name="Farkas Norbert Levente" userId="600e6359-fb88-4973-940c-bed8c41a89c4" providerId="ADAL" clId="{B2E9DD4C-734D-439B-9CCA-C4304EACAF3B}" dt="2022-07-20T20:09:08.171" v="2527" actId="14100"/>
          <pc:sldLayoutMkLst>
            <pc:docMk/>
            <pc:sldMasterMk cId="2225658039" sldId="2147483756"/>
            <pc:sldLayoutMk cId="2046314603" sldId="2147483758"/>
          </pc:sldLayoutMkLst>
          <pc:spChg chg="mod">
            <ac:chgData name="Farkas Norbert Levente" userId="600e6359-fb88-4973-940c-bed8c41a89c4" providerId="ADAL" clId="{B2E9DD4C-734D-439B-9CCA-C4304EACAF3B}" dt="2022-07-20T20:09:08.171" v="2527" actId="14100"/>
            <ac:spMkLst>
              <pc:docMk/>
              <pc:sldMasterMk cId="2225658039" sldId="2147483756"/>
              <pc:sldLayoutMk cId="2046314603" sldId="2147483758"/>
              <ac:spMk id="3" creationId="{00000000-0000-0000-0000-000000000000}"/>
            </ac:spMkLst>
          </pc:spChg>
        </pc:sldLayoutChg>
      </pc:sldMasterChg>
    </pc:docChg>
  </pc:docChgLst>
  <pc:docChgLst>
    <pc:chgData name="Norbert Levente Farkas" userId="600e6359-fb88-4973-940c-bed8c41a89c4" providerId="ADAL" clId="{B2E9DD4C-734D-439B-9CCA-C4304EACAF3B}"/>
    <pc:docChg chg="undo redo custSel addSld delSld modSld sldOrd modMainMaster">
      <pc:chgData name="Norbert Levente Farkas" userId="600e6359-fb88-4973-940c-bed8c41a89c4" providerId="ADAL" clId="{B2E9DD4C-734D-439B-9CCA-C4304EACAF3B}" dt="2022-08-21T15:21:40.183" v="9927" actId="20577"/>
      <pc:docMkLst>
        <pc:docMk/>
      </pc:docMkLst>
      <pc:sldChg chg="delSp modSp new mod setBg">
        <pc:chgData name="Norbert Levente Farkas" userId="600e6359-fb88-4973-940c-bed8c41a89c4" providerId="ADAL" clId="{B2E9DD4C-734D-439B-9CCA-C4304EACAF3B}" dt="2022-08-18T10:41:15.457" v="3384" actId="20577"/>
        <pc:sldMkLst>
          <pc:docMk/>
          <pc:sldMk cId="2199655253" sldId="256"/>
        </pc:sldMkLst>
        <pc:spChg chg="mod">
          <ac:chgData name="Norbert Levente Farkas" userId="600e6359-fb88-4973-940c-bed8c41a89c4" providerId="ADAL" clId="{B2E9DD4C-734D-439B-9CCA-C4304EACAF3B}" dt="2022-07-20T14:18:14.570" v="69" actId="122"/>
          <ac:spMkLst>
            <pc:docMk/>
            <pc:sldMk cId="2199655253" sldId="256"/>
            <ac:spMk id="2" creationId="{75E28598-A175-CE62-C86D-C03C4260B8D6}"/>
          </ac:spMkLst>
        </pc:spChg>
        <pc:spChg chg="mod">
          <ac:chgData name="Norbert Levente Farkas" userId="600e6359-fb88-4973-940c-bed8c41a89c4" providerId="ADAL" clId="{B2E9DD4C-734D-439B-9CCA-C4304EACAF3B}" dt="2022-08-18T10:41:15.457" v="3384" actId="20577"/>
          <ac:spMkLst>
            <pc:docMk/>
            <pc:sldMk cId="2199655253" sldId="256"/>
            <ac:spMk id="3" creationId="{FD53FFCE-FBD2-9FC5-ACF7-E5B5009F6B0D}"/>
          </ac:spMkLst>
        </pc:spChg>
        <pc:spChg chg="del">
          <ac:chgData name="Norbert Levente Farkas" userId="600e6359-fb88-4973-940c-bed8c41a89c4" providerId="ADAL" clId="{B2E9DD4C-734D-439B-9CCA-C4304EACAF3B}" dt="2022-07-20T14:16:19.589" v="39" actId="478"/>
          <ac:spMkLst>
            <pc:docMk/>
            <pc:sldMk cId="2199655253" sldId="256"/>
            <ac:spMk id="4" creationId="{C44BB220-DA9C-B6CD-6336-B56300F770F9}"/>
          </ac:spMkLst>
        </pc:spChg>
      </pc:sldChg>
      <pc:sldChg chg="addSp delSp modSp new mod ord setBg">
        <pc:chgData name="Norbert Levente Farkas" userId="600e6359-fb88-4973-940c-bed8c41a89c4" providerId="ADAL" clId="{B2E9DD4C-734D-439B-9CCA-C4304EACAF3B}" dt="2022-08-18T17:09:55.023" v="5931" actId="20577"/>
        <pc:sldMkLst>
          <pc:docMk/>
          <pc:sldMk cId="38782564" sldId="257"/>
        </pc:sldMkLst>
        <pc:spChg chg="mod">
          <ac:chgData name="Norbert Levente Farkas" userId="600e6359-fb88-4973-940c-bed8c41a89c4" providerId="ADAL" clId="{B2E9DD4C-734D-439B-9CCA-C4304EACAF3B}" dt="2022-08-18T17:09:55.023" v="5931" actId="20577"/>
          <ac:spMkLst>
            <pc:docMk/>
            <pc:sldMk cId="38782564" sldId="257"/>
            <ac:spMk id="2" creationId="{26C5CDE2-5ADD-77D8-7E83-3016833F09CB}"/>
          </ac:spMkLst>
        </pc:spChg>
        <pc:spChg chg="add del mod">
          <ac:chgData name="Norbert Levente Farkas" userId="600e6359-fb88-4973-940c-bed8c41a89c4" providerId="ADAL" clId="{B2E9DD4C-734D-439B-9CCA-C4304EACAF3B}" dt="2022-08-18T17:08:14.962" v="5923" actId="14100"/>
          <ac:spMkLst>
            <pc:docMk/>
            <pc:sldMk cId="38782564" sldId="257"/>
            <ac:spMk id="3" creationId="{7595CC93-BCED-3403-6A82-FF75B49DD01B}"/>
          </ac:spMkLst>
        </pc:spChg>
        <pc:spChg chg="mod">
          <ac:chgData name="Norbert Levente Farkas" userId="600e6359-fb88-4973-940c-bed8c41a89c4" providerId="ADAL" clId="{B2E9DD4C-734D-439B-9CCA-C4304EACAF3B}" dt="2022-08-18T17:01:59.156" v="5861" actId="26606"/>
          <ac:spMkLst>
            <pc:docMk/>
            <pc:sldMk cId="38782564" sldId="257"/>
            <ac:spMk id="4" creationId="{5798869C-4D79-4558-1B50-7CCFBE7FFAE3}"/>
          </ac:spMkLst>
        </pc:spChg>
        <pc:picChg chg="add del mod">
          <ac:chgData name="Norbert Levente Farkas" userId="600e6359-fb88-4973-940c-bed8c41a89c4" providerId="ADAL" clId="{B2E9DD4C-734D-439B-9CCA-C4304EACAF3B}" dt="2022-08-18T16:49:17.619" v="5502"/>
          <ac:picMkLst>
            <pc:docMk/>
            <pc:sldMk cId="38782564" sldId="257"/>
            <ac:picMk id="4098" creationId="{58ADF659-EC48-949C-AC6C-6C1697A84ADD}"/>
          </ac:picMkLst>
        </pc:picChg>
        <pc:picChg chg="add mod ord">
          <ac:chgData name="Norbert Levente Farkas" userId="600e6359-fb88-4973-940c-bed8c41a89c4" providerId="ADAL" clId="{B2E9DD4C-734D-439B-9CCA-C4304EACAF3B}" dt="2022-08-18T17:08:26.535" v="5925" actId="1076"/>
          <ac:picMkLst>
            <pc:docMk/>
            <pc:sldMk cId="38782564" sldId="257"/>
            <ac:picMk id="4100" creationId="{30EB2E2E-AE68-28D6-3B90-4E4C12CE17F6}"/>
          </ac:picMkLst>
        </pc:picChg>
        <pc:picChg chg="add mod ord">
          <ac:chgData name="Norbert Levente Farkas" userId="600e6359-fb88-4973-940c-bed8c41a89c4" providerId="ADAL" clId="{B2E9DD4C-734D-439B-9CCA-C4304EACAF3B}" dt="2022-08-18T17:08:20.020" v="5924" actId="14100"/>
          <ac:picMkLst>
            <pc:docMk/>
            <pc:sldMk cId="38782564" sldId="257"/>
            <ac:picMk id="4102" creationId="{2F73231B-39F5-4461-E9F9-F7C2D55DA8E6}"/>
          </ac:picMkLst>
        </pc:picChg>
      </pc:sldChg>
      <pc:sldChg chg="modSp new mod ord">
        <pc:chgData name="Norbert Levente Farkas" userId="600e6359-fb88-4973-940c-bed8c41a89c4" providerId="ADAL" clId="{B2E9DD4C-734D-439B-9CCA-C4304EACAF3B}" dt="2022-08-04T14:16:54.809" v="3382" actId="113"/>
        <pc:sldMkLst>
          <pc:docMk/>
          <pc:sldMk cId="2560976327" sldId="258"/>
        </pc:sldMkLst>
        <pc:spChg chg="mod">
          <ac:chgData name="Norbert Levente Farkas" userId="600e6359-fb88-4973-940c-bed8c41a89c4" providerId="ADAL" clId="{B2E9DD4C-734D-439B-9CCA-C4304EACAF3B}" dt="2022-07-20T14:26:50.677" v="1335" actId="20577"/>
          <ac:spMkLst>
            <pc:docMk/>
            <pc:sldMk cId="2560976327" sldId="258"/>
            <ac:spMk id="2" creationId="{F85A08BC-831D-FFEB-4905-32C283079890}"/>
          </ac:spMkLst>
        </pc:spChg>
        <pc:spChg chg="mod">
          <ac:chgData name="Norbert Levente Farkas" userId="600e6359-fb88-4973-940c-bed8c41a89c4" providerId="ADAL" clId="{B2E9DD4C-734D-439B-9CCA-C4304EACAF3B}" dt="2022-08-04T14:16:54.809" v="3382" actId="113"/>
          <ac:spMkLst>
            <pc:docMk/>
            <pc:sldMk cId="2560976327" sldId="258"/>
            <ac:spMk id="3" creationId="{023B4690-A6A4-879B-9D62-25322E27D107}"/>
          </ac:spMkLst>
        </pc:spChg>
      </pc:sldChg>
      <pc:sldChg chg="modSp new mod modAnim">
        <pc:chgData name="Norbert Levente Farkas" userId="600e6359-fb88-4973-940c-bed8c41a89c4" providerId="ADAL" clId="{B2E9DD4C-734D-439B-9CCA-C4304EACAF3B}" dt="2022-08-18T10:42:07.159" v="3385"/>
        <pc:sldMkLst>
          <pc:docMk/>
          <pc:sldMk cId="2557918039" sldId="259"/>
        </pc:sldMkLst>
        <pc:spChg chg="mod">
          <ac:chgData name="Norbert Levente Farkas" userId="600e6359-fb88-4973-940c-bed8c41a89c4" providerId="ADAL" clId="{B2E9DD4C-734D-439B-9CCA-C4304EACAF3B}" dt="2022-07-20T14:30:06.116" v="1408" actId="20577"/>
          <ac:spMkLst>
            <pc:docMk/>
            <pc:sldMk cId="2557918039" sldId="259"/>
            <ac:spMk id="2" creationId="{52377F98-B721-52F5-EE2F-4637DEBC9E1D}"/>
          </ac:spMkLst>
        </pc:spChg>
        <pc:spChg chg="mod">
          <ac:chgData name="Norbert Levente Farkas" userId="600e6359-fb88-4973-940c-bed8c41a89c4" providerId="ADAL" clId="{B2E9DD4C-734D-439B-9CCA-C4304EACAF3B}" dt="2022-07-20T14:51:41.493" v="1909" actId="113"/>
          <ac:spMkLst>
            <pc:docMk/>
            <pc:sldMk cId="2557918039" sldId="259"/>
            <ac:spMk id="3" creationId="{A6D48B56-4519-ADE7-DAA4-A420E65D61A5}"/>
          </ac:spMkLst>
        </pc:spChg>
      </pc:sldChg>
      <pc:sldChg chg="modSp new mod ord">
        <pc:chgData name="Norbert Levente Farkas" userId="600e6359-fb88-4973-940c-bed8c41a89c4" providerId="ADAL" clId="{B2E9DD4C-734D-439B-9CCA-C4304EACAF3B}" dt="2022-07-20T18:01:19.381" v="1933" actId="20577"/>
        <pc:sldMkLst>
          <pc:docMk/>
          <pc:sldMk cId="3938939506" sldId="260"/>
        </pc:sldMkLst>
        <pc:spChg chg="mod">
          <ac:chgData name="Norbert Levente Farkas" userId="600e6359-fb88-4973-940c-bed8c41a89c4" providerId="ADAL" clId="{B2E9DD4C-734D-439B-9CCA-C4304EACAF3B}" dt="2022-07-20T14:34:36.474" v="1502" actId="20577"/>
          <ac:spMkLst>
            <pc:docMk/>
            <pc:sldMk cId="3938939506" sldId="260"/>
            <ac:spMk id="2" creationId="{65834B48-375F-B438-F7F7-56B43B37CCEA}"/>
          </ac:spMkLst>
        </pc:spChg>
        <pc:spChg chg="mod">
          <ac:chgData name="Norbert Levente Farkas" userId="600e6359-fb88-4973-940c-bed8c41a89c4" providerId="ADAL" clId="{B2E9DD4C-734D-439B-9CCA-C4304EACAF3B}" dt="2022-07-20T18:01:19.381" v="1933" actId="20577"/>
          <ac:spMkLst>
            <pc:docMk/>
            <pc:sldMk cId="3938939506" sldId="260"/>
            <ac:spMk id="3" creationId="{65C84EF3-30D5-6D1C-45D0-3113C5E6358A}"/>
          </ac:spMkLst>
        </pc:spChg>
      </pc:sldChg>
      <pc:sldChg chg="addSp modSp mod">
        <pc:chgData name="Norbert Levente Farkas" userId="600e6359-fb88-4973-940c-bed8c41a89c4" providerId="ADAL" clId="{B2E9DD4C-734D-439B-9CCA-C4304EACAF3B}" dt="2022-08-18T17:12:41.279" v="5936" actId="1076"/>
        <pc:sldMkLst>
          <pc:docMk/>
          <pc:sldMk cId="518692891" sldId="261"/>
        </pc:sldMkLst>
        <pc:spChg chg="mod">
          <ac:chgData name="Norbert Levente Farkas" userId="600e6359-fb88-4973-940c-bed8c41a89c4" providerId="ADAL" clId="{B2E9DD4C-734D-439B-9CCA-C4304EACAF3B}" dt="2022-08-18T12:26:32.422" v="4262" actId="20577"/>
          <ac:spMkLst>
            <pc:docMk/>
            <pc:sldMk cId="518692891" sldId="261"/>
            <ac:spMk id="2" creationId="{DBEE5743-1616-292F-0AC0-007831417239}"/>
          </ac:spMkLst>
        </pc:spChg>
        <pc:spChg chg="mod">
          <ac:chgData name="Norbert Levente Farkas" userId="600e6359-fb88-4973-940c-bed8c41a89c4" providerId="ADAL" clId="{B2E9DD4C-734D-439B-9CCA-C4304EACAF3B}" dt="2022-08-18T17:12:33.756" v="5932" actId="20577"/>
          <ac:spMkLst>
            <pc:docMk/>
            <pc:sldMk cId="518692891" sldId="261"/>
            <ac:spMk id="3" creationId="{C8235B35-9C2A-2957-0066-78C65908B024}"/>
          </ac:spMkLst>
        </pc:spChg>
        <pc:picChg chg="add mod">
          <ac:chgData name="Norbert Levente Farkas" userId="600e6359-fb88-4973-940c-bed8c41a89c4" providerId="ADAL" clId="{B2E9DD4C-734D-439B-9CCA-C4304EACAF3B}" dt="2022-08-18T17:12:41.279" v="5936" actId="1076"/>
          <ac:picMkLst>
            <pc:docMk/>
            <pc:sldMk cId="518692891" sldId="261"/>
            <ac:picMk id="5122" creationId="{0C7B6982-ABCC-F77F-6F3D-06A290238DE6}"/>
          </ac:picMkLst>
        </pc:picChg>
      </pc:sldChg>
      <pc:sldChg chg="modSp mod">
        <pc:chgData name="Norbert Levente Farkas" userId="600e6359-fb88-4973-940c-bed8c41a89c4" providerId="ADAL" clId="{B2E9DD4C-734D-439B-9CCA-C4304EACAF3B}" dt="2022-08-18T10:45:51.902" v="3401" actId="6549"/>
        <pc:sldMkLst>
          <pc:docMk/>
          <pc:sldMk cId="4149645907" sldId="263"/>
        </pc:sldMkLst>
        <pc:spChg chg="mod">
          <ac:chgData name="Norbert Levente Farkas" userId="600e6359-fb88-4973-940c-bed8c41a89c4" providerId="ADAL" clId="{B2E9DD4C-734D-439B-9CCA-C4304EACAF3B}" dt="2022-08-18T10:45:51.902" v="3401" actId="6549"/>
          <ac:spMkLst>
            <pc:docMk/>
            <pc:sldMk cId="4149645907" sldId="263"/>
            <ac:spMk id="3" creationId="{D13EE23D-3A66-3DE0-F3A1-E259515C579B}"/>
          </ac:spMkLst>
        </pc:spChg>
      </pc:sldChg>
      <pc:sldChg chg="modSp mod">
        <pc:chgData name="Norbert Levente Farkas" userId="600e6359-fb88-4973-940c-bed8c41a89c4" providerId="ADAL" clId="{B2E9DD4C-734D-439B-9CCA-C4304EACAF3B}" dt="2022-08-18T10:47:01.266" v="3430" actId="313"/>
        <pc:sldMkLst>
          <pc:docMk/>
          <pc:sldMk cId="3954945393" sldId="264"/>
        </pc:sldMkLst>
        <pc:spChg chg="mod">
          <ac:chgData name="Norbert Levente Farkas" userId="600e6359-fb88-4973-940c-bed8c41a89c4" providerId="ADAL" clId="{B2E9DD4C-734D-439B-9CCA-C4304EACAF3B}" dt="2022-08-18T10:47:01.266" v="3430" actId="313"/>
          <ac:spMkLst>
            <pc:docMk/>
            <pc:sldMk cId="3954945393" sldId="264"/>
            <ac:spMk id="3" creationId="{044E1A59-3354-1A04-0552-47B971817B83}"/>
          </ac:spMkLst>
        </pc:spChg>
      </pc:sldChg>
      <pc:sldChg chg="addSp modSp modAnim">
        <pc:chgData name="Norbert Levente Farkas" userId="600e6359-fb88-4973-940c-bed8c41a89c4" providerId="ADAL" clId="{B2E9DD4C-734D-439B-9CCA-C4304EACAF3B}" dt="2022-08-18T12:06:59.090" v="3840" actId="113"/>
        <pc:sldMkLst>
          <pc:docMk/>
          <pc:sldMk cId="3286339468" sldId="265"/>
        </pc:sldMkLst>
        <pc:spChg chg="mod">
          <ac:chgData name="Norbert Levente Farkas" userId="600e6359-fb88-4973-940c-bed8c41a89c4" providerId="ADAL" clId="{B2E9DD4C-734D-439B-9CCA-C4304EACAF3B}" dt="2022-08-18T12:06:59.090" v="3840" actId="113"/>
          <ac:spMkLst>
            <pc:docMk/>
            <pc:sldMk cId="3286339468" sldId="265"/>
            <ac:spMk id="3" creationId="{1609FA31-1D67-2C2B-F812-1515C325B7D8}"/>
          </ac:spMkLst>
        </pc:spChg>
        <pc:picChg chg="add mod">
          <ac:chgData name="Norbert Levente Farkas" userId="600e6359-fb88-4973-940c-bed8c41a89c4" providerId="ADAL" clId="{B2E9DD4C-734D-439B-9CCA-C4304EACAF3B}" dt="2022-08-18T12:06:23.469" v="3835" actId="1076"/>
          <ac:picMkLst>
            <pc:docMk/>
            <pc:sldMk cId="3286339468" sldId="265"/>
            <ac:picMk id="1026" creationId="{1F470E9C-9481-2EB7-696A-7894AC38113E}"/>
          </ac:picMkLst>
        </pc:picChg>
        <pc:picChg chg="mod">
          <ac:chgData name="Norbert Levente Farkas" userId="600e6359-fb88-4973-940c-bed8c41a89c4" providerId="ADAL" clId="{B2E9DD4C-734D-439B-9CCA-C4304EACAF3B}" dt="2022-08-18T11:55:29.661" v="3546" actId="14100"/>
          <ac:picMkLst>
            <pc:docMk/>
            <pc:sldMk cId="3286339468" sldId="265"/>
            <ac:picMk id="1030" creationId="{DF008828-E0E1-ED80-9127-4517ECD29C47}"/>
          </ac:picMkLst>
        </pc:picChg>
      </pc:sldChg>
      <pc:sldChg chg="modSp mod">
        <pc:chgData name="Norbert Levente Farkas" userId="600e6359-fb88-4973-940c-bed8c41a89c4" providerId="ADAL" clId="{B2E9DD4C-734D-439B-9CCA-C4304EACAF3B}" dt="2022-08-18T10:51:34.309" v="3434" actId="20577"/>
        <pc:sldMkLst>
          <pc:docMk/>
          <pc:sldMk cId="3641419694" sldId="266"/>
        </pc:sldMkLst>
        <pc:spChg chg="mod">
          <ac:chgData name="Norbert Levente Farkas" userId="600e6359-fb88-4973-940c-bed8c41a89c4" providerId="ADAL" clId="{B2E9DD4C-734D-439B-9CCA-C4304EACAF3B}" dt="2022-08-18T10:51:34.309" v="3434" actId="20577"/>
          <ac:spMkLst>
            <pc:docMk/>
            <pc:sldMk cId="3641419694" sldId="266"/>
            <ac:spMk id="6" creationId="{4EC97FE2-DB9D-0F3A-9540-F2EC8D432C73}"/>
          </ac:spMkLst>
        </pc:spChg>
      </pc:sldChg>
      <pc:sldChg chg="addSp modSp new mod">
        <pc:chgData name="Norbert Levente Farkas" userId="600e6359-fb88-4973-940c-bed8c41a89c4" providerId="ADAL" clId="{B2E9DD4C-734D-439B-9CCA-C4304EACAF3B}" dt="2022-08-18T15:22:44.810" v="4646" actId="20577"/>
        <pc:sldMkLst>
          <pc:docMk/>
          <pc:sldMk cId="2298877130" sldId="268"/>
        </pc:sldMkLst>
        <pc:spChg chg="mod">
          <ac:chgData name="Norbert Levente Farkas" userId="600e6359-fb88-4973-940c-bed8c41a89c4" providerId="ADAL" clId="{B2E9DD4C-734D-439B-9CCA-C4304EACAF3B}" dt="2022-08-18T12:08:27.667" v="3863" actId="20577"/>
          <ac:spMkLst>
            <pc:docMk/>
            <pc:sldMk cId="2298877130" sldId="268"/>
            <ac:spMk id="2" creationId="{ECF0A8AC-7686-1F77-70D0-E81104B0C30B}"/>
          </ac:spMkLst>
        </pc:spChg>
        <pc:spChg chg="mod">
          <ac:chgData name="Norbert Levente Farkas" userId="600e6359-fb88-4973-940c-bed8c41a89c4" providerId="ADAL" clId="{B2E9DD4C-734D-439B-9CCA-C4304EACAF3B}" dt="2022-08-18T15:22:44.810" v="4646" actId="20577"/>
          <ac:spMkLst>
            <pc:docMk/>
            <pc:sldMk cId="2298877130" sldId="268"/>
            <ac:spMk id="3" creationId="{D7A24D60-91A0-0485-20D1-E4E2D5FD934B}"/>
          </ac:spMkLst>
        </pc:spChg>
        <pc:picChg chg="add mod">
          <ac:chgData name="Norbert Levente Farkas" userId="600e6359-fb88-4973-940c-bed8c41a89c4" providerId="ADAL" clId="{B2E9DD4C-734D-439B-9CCA-C4304EACAF3B}" dt="2022-08-18T12:39:50.071" v="4371" actId="1076"/>
          <ac:picMkLst>
            <pc:docMk/>
            <pc:sldMk cId="2298877130" sldId="268"/>
            <ac:picMk id="2050" creationId="{38E44092-275C-FDC7-1FA3-9F05AC73AFB5}"/>
          </ac:picMkLst>
        </pc:picChg>
      </pc:sldChg>
      <pc:sldChg chg="addSp modSp new mod">
        <pc:chgData name="Norbert Levente Farkas" userId="600e6359-fb88-4973-940c-bed8c41a89c4" providerId="ADAL" clId="{B2E9DD4C-734D-439B-9CCA-C4304EACAF3B}" dt="2022-08-18T16:46:51.207" v="5498" actId="20577"/>
        <pc:sldMkLst>
          <pc:docMk/>
          <pc:sldMk cId="1518622876" sldId="269"/>
        </pc:sldMkLst>
        <pc:spChg chg="mod">
          <ac:chgData name="Norbert Levente Farkas" userId="600e6359-fb88-4973-940c-bed8c41a89c4" providerId="ADAL" clId="{B2E9DD4C-734D-439B-9CCA-C4304EACAF3B}" dt="2022-08-18T15:35:05.528" v="4652" actId="20577"/>
          <ac:spMkLst>
            <pc:docMk/>
            <pc:sldMk cId="1518622876" sldId="269"/>
            <ac:spMk id="2" creationId="{E0D73664-6A32-EF60-DAD9-7DC857433CC3}"/>
          </ac:spMkLst>
        </pc:spChg>
        <pc:spChg chg="mod">
          <ac:chgData name="Norbert Levente Farkas" userId="600e6359-fb88-4973-940c-bed8c41a89c4" providerId="ADAL" clId="{B2E9DD4C-734D-439B-9CCA-C4304EACAF3B}" dt="2022-08-18T16:46:51.207" v="5498" actId="20577"/>
          <ac:spMkLst>
            <pc:docMk/>
            <pc:sldMk cId="1518622876" sldId="269"/>
            <ac:spMk id="3" creationId="{B7861DAB-CAB9-C6E7-04FA-0241940B8E28}"/>
          </ac:spMkLst>
        </pc:spChg>
        <pc:picChg chg="add mod">
          <ac:chgData name="Norbert Levente Farkas" userId="600e6359-fb88-4973-940c-bed8c41a89c4" providerId="ADAL" clId="{B2E9DD4C-734D-439B-9CCA-C4304EACAF3B}" dt="2022-08-18T16:13:05.230" v="5467" actId="1076"/>
          <ac:picMkLst>
            <pc:docMk/>
            <pc:sldMk cId="1518622876" sldId="269"/>
            <ac:picMk id="3074" creationId="{23B9FCB1-4C33-2314-082B-77F50AB90A7F}"/>
          </ac:picMkLst>
        </pc:picChg>
      </pc:sldChg>
      <pc:sldChg chg="modSp new del mod">
        <pc:chgData name="Norbert Levente Farkas" userId="600e6359-fb88-4973-940c-bed8c41a89c4" providerId="ADAL" clId="{B2E9DD4C-734D-439B-9CCA-C4304EACAF3B}" dt="2022-08-18T12:28:20.442" v="4358" actId="47"/>
        <pc:sldMkLst>
          <pc:docMk/>
          <pc:sldMk cId="3514436513" sldId="269"/>
        </pc:sldMkLst>
        <pc:spChg chg="mod">
          <ac:chgData name="Norbert Levente Farkas" userId="600e6359-fb88-4973-940c-bed8c41a89c4" providerId="ADAL" clId="{B2E9DD4C-734D-439B-9CCA-C4304EACAF3B}" dt="2022-08-18T12:27:46.817" v="4357" actId="20577"/>
          <ac:spMkLst>
            <pc:docMk/>
            <pc:sldMk cId="3514436513" sldId="269"/>
            <ac:spMk id="2" creationId="{B50B90CA-9D0F-3C56-0176-146540C859F0}"/>
          </ac:spMkLst>
        </pc:spChg>
      </pc:sldChg>
      <pc:sldChg chg="modSp new mod">
        <pc:chgData name="Norbert Levente Farkas" userId="600e6359-fb88-4973-940c-bed8c41a89c4" providerId="ADAL" clId="{B2E9DD4C-734D-439B-9CCA-C4304EACAF3B}" dt="2022-08-18T17:30:25.714" v="6611" actId="113"/>
        <pc:sldMkLst>
          <pc:docMk/>
          <pc:sldMk cId="2726196742" sldId="270"/>
        </pc:sldMkLst>
        <pc:spChg chg="mod">
          <ac:chgData name="Norbert Levente Farkas" userId="600e6359-fb88-4973-940c-bed8c41a89c4" providerId="ADAL" clId="{B2E9DD4C-734D-439B-9CCA-C4304EACAF3B}" dt="2022-08-18T17:14:31.920" v="5966" actId="20577"/>
          <ac:spMkLst>
            <pc:docMk/>
            <pc:sldMk cId="2726196742" sldId="270"/>
            <ac:spMk id="2" creationId="{8F341691-B83E-BDDF-36C2-4FA0B6FA7CD3}"/>
          </ac:spMkLst>
        </pc:spChg>
        <pc:spChg chg="mod">
          <ac:chgData name="Norbert Levente Farkas" userId="600e6359-fb88-4973-940c-bed8c41a89c4" providerId="ADAL" clId="{B2E9DD4C-734D-439B-9CCA-C4304EACAF3B}" dt="2022-08-18T17:30:25.714" v="6611" actId="113"/>
          <ac:spMkLst>
            <pc:docMk/>
            <pc:sldMk cId="2726196742" sldId="270"/>
            <ac:spMk id="3" creationId="{1E183028-2C4C-9D07-059B-1744FA9CB2E4}"/>
          </ac:spMkLst>
        </pc:spChg>
      </pc:sldChg>
      <pc:sldChg chg="addSp delSp modSp new mod ord delAnim modAnim">
        <pc:chgData name="Norbert Levente Farkas" userId="600e6359-fb88-4973-940c-bed8c41a89c4" providerId="ADAL" clId="{B2E9DD4C-734D-439B-9CCA-C4304EACAF3B}" dt="2022-08-18T17:40:21.373" v="7173" actId="27636"/>
        <pc:sldMkLst>
          <pc:docMk/>
          <pc:sldMk cId="422781828" sldId="271"/>
        </pc:sldMkLst>
        <pc:spChg chg="mod">
          <ac:chgData name="Norbert Levente Farkas" userId="600e6359-fb88-4973-940c-bed8c41a89c4" providerId="ADAL" clId="{B2E9DD4C-734D-439B-9CCA-C4304EACAF3B}" dt="2022-08-18T17:33:14.415" v="6835" actId="20577"/>
          <ac:spMkLst>
            <pc:docMk/>
            <pc:sldMk cId="422781828" sldId="271"/>
            <ac:spMk id="2" creationId="{4941E2DD-C068-19A6-1638-150E2887E2BA}"/>
          </ac:spMkLst>
        </pc:spChg>
        <pc:spChg chg="mod">
          <ac:chgData name="Norbert Levente Farkas" userId="600e6359-fb88-4973-940c-bed8c41a89c4" providerId="ADAL" clId="{B2E9DD4C-734D-439B-9CCA-C4304EACAF3B}" dt="2022-08-18T17:40:21.373" v="7173" actId="27636"/>
          <ac:spMkLst>
            <pc:docMk/>
            <pc:sldMk cId="422781828" sldId="271"/>
            <ac:spMk id="3" creationId="{B6625FCD-85D4-8818-B5E8-D3720CEE0A6C}"/>
          </ac:spMkLst>
        </pc:spChg>
        <pc:spChg chg="add del mod">
          <ac:chgData name="Norbert Levente Farkas" userId="600e6359-fb88-4973-940c-bed8c41a89c4" providerId="ADAL" clId="{B2E9DD4C-734D-439B-9CCA-C4304EACAF3B}" dt="2022-08-18T17:37:36.390" v="7058" actId="478"/>
          <ac:spMkLst>
            <pc:docMk/>
            <pc:sldMk cId="422781828" sldId="271"/>
            <ac:spMk id="6" creationId="{C036B339-D11E-B1E0-1A59-E8703D763D25}"/>
          </ac:spMkLst>
        </pc:spChg>
        <pc:spChg chg="add mod">
          <ac:chgData name="Norbert Levente Farkas" userId="600e6359-fb88-4973-940c-bed8c41a89c4" providerId="ADAL" clId="{B2E9DD4C-734D-439B-9CCA-C4304EACAF3B}" dt="2022-08-18T17:34:31.825" v="6888" actId="1076"/>
          <ac:spMkLst>
            <pc:docMk/>
            <pc:sldMk cId="422781828" sldId="271"/>
            <ac:spMk id="7" creationId="{2C6DD9EF-19AA-1773-D876-F7C47321C408}"/>
          </ac:spMkLst>
        </pc:spChg>
        <pc:spChg chg="add mod">
          <ac:chgData name="Norbert Levente Farkas" userId="600e6359-fb88-4973-940c-bed8c41a89c4" providerId="ADAL" clId="{B2E9DD4C-734D-439B-9CCA-C4304EACAF3B}" dt="2022-08-18T17:39:43.490" v="7167" actId="1582"/>
          <ac:spMkLst>
            <pc:docMk/>
            <pc:sldMk cId="422781828" sldId="271"/>
            <ac:spMk id="8" creationId="{21AA1FE9-C2B2-4932-DA68-BB746F7B9C67}"/>
          </ac:spMkLst>
        </pc:spChg>
      </pc:sldChg>
      <pc:sldChg chg="modSp new del mod">
        <pc:chgData name="Norbert Levente Farkas" userId="600e6359-fb88-4973-940c-bed8c41a89c4" providerId="ADAL" clId="{B2E9DD4C-734D-439B-9CCA-C4304EACAF3B}" dt="2022-08-18T17:31:24.320" v="6654" actId="47"/>
        <pc:sldMkLst>
          <pc:docMk/>
          <pc:sldMk cId="627851952" sldId="272"/>
        </pc:sldMkLst>
        <pc:spChg chg="mod">
          <ac:chgData name="Norbert Levente Farkas" userId="600e6359-fb88-4973-940c-bed8c41a89c4" providerId="ADAL" clId="{B2E9DD4C-734D-439B-9CCA-C4304EACAF3B}" dt="2022-08-18T17:30:55.684" v="6624" actId="20577"/>
          <ac:spMkLst>
            <pc:docMk/>
            <pc:sldMk cId="627851952" sldId="272"/>
            <ac:spMk id="2" creationId="{485D66C3-1FF8-2AD4-6227-FE3027AEA73A}"/>
          </ac:spMkLst>
        </pc:spChg>
        <pc:spChg chg="mod">
          <ac:chgData name="Norbert Levente Farkas" userId="600e6359-fb88-4973-940c-bed8c41a89c4" providerId="ADAL" clId="{B2E9DD4C-734D-439B-9CCA-C4304EACAF3B}" dt="2022-08-18T17:31:21.396" v="6653" actId="20577"/>
          <ac:spMkLst>
            <pc:docMk/>
            <pc:sldMk cId="627851952" sldId="272"/>
            <ac:spMk id="3" creationId="{B20ECC8F-75B2-C5CF-4E3C-043451FE9282}"/>
          </ac:spMkLst>
        </pc:spChg>
      </pc:sldChg>
      <pc:sldChg chg="modSp add mod modAnim">
        <pc:chgData name="Norbert Levente Farkas" userId="600e6359-fb88-4973-940c-bed8c41a89c4" providerId="ADAL" clId="{B2E9DD4C-734D-439B-9CCA-C4304EACAF3B}" dt="2022-08-18T17:40:15.013" v="7171" actId="14100"/>
        <pc:sldMkLst>
          <pc:docMk/>
          <pc:sldMk cId="1883755678" sldId="272"/>
        </pc:sldMkLst>
        <pc:spChg chg="mod">
          <ac:chgData name="Norbert Levente Farkas" userId="600e6359-fb88-4973-940c-bed8c41a89c4" providerId="ADAL" clId="{B2E9DD4C-734D-439B-9CCA-C4304EACAF3B}" dt="2022-08-18T17:40:15.013" v="7171" actId="14100"/>
          <ac:spMkLst>
            <pc:docMk/>
            <pc:sldMk cId="1883755678" sldId="272"/>
            <ac:spMk id="3" creationId="{B6625FCD-85D4-8818-B5E8-D3720CEE0A6C}"/>
          </ac:spMkLst>
        </pc:spChg>
        <pc:spChg chg="mod">
          <ac:chgData name="Norbert Levente Farkas" userId="600e6359-fb88-4973-940c-bed8c41a89c4" providerId="ADAL" clId="{B2E9DD4C-734D-439B-9CCA-C4304EACAF3B}" dt="2022-08-18T17:38:39.574" v="7157" actId="1076"/>
          <ac:spMkLst>
            <pc:docMk/>
            <pc:sldMk cId="1883755678" sldId="272"/>
            <ac:spMk id="6" creationId="{C036B339-D11E-B1E0-1A59-E8703D763D25}"/>
          </ac:spMkLst>
        </pc:spChg>
        <pc:spChg chg="mod">
          <ac:chgData name="Norbert Levente Farkas" userId="600e6359-fb88-4973-940c-bed8c41a89c4" providerId="ADAL" clId="{B2E9DD4C-734D-439B-9CCA-C4304EACAF3B}" dt="2022-08-18T17:39:48.256" v="7168" actId="1582"/>
          <ac:spMkLst>
            <pc:docMk/>
            <pc:sldMk cId="1883755678" sldId="272"/>
            <ac:spMk id="8" creationId="{21AA1FE9-C2B2-4932-DA68-BB746F7B9C67}"/>
          </ac:spMkLst>
        </pc:spChg>
      </pc:sldChg>
      <pc:sldChg chg="addSp delSp modSp new mod modAnim">
        <pc:chgData name="Norbert Levente Farkas" userId="600e6359-fb88-4973-940c-bed8c41a89c4" providerId="ADAL" clId="{B2E9DD4C-734D-439B-9CCA-C4304EACAF3B}" dt="2022-08-18T21:04:40.581" v="7641" actId="20577"/>
        <pc:sldMkLst>
          <pc:docMk/>
          <pc:sldMk cId="639522048" sldId="273"/>
        </pc:sldMkLst>
        <pc:spChg chg="mod">
          <ac:chgData name="Norbert Levente Farkas" userId="600e6359-fb88-4973-940c-bed8c41a89c4" providerId="ADAL" clId="{B2E9DD4C-734D-439B-9CCA-C4304EACAF3B}" dt="2022-08-18T18:59:09.683" v="7186" actId="20577"/>
          <ac:spMkLst>
            <pc:docMk/>
            <pc:sldMk cId="639522048" sldId="273"/>
            <ac:spMk id="2" creationId="{CAE6CD97-F21E-8900-24C7-879698FF1E37}"/>
          </ac:spMkLst>
        </pc:spChg>
        <pc:spChg chg="mod">
          <ac:chgData name="Norbert Levente Farkas" userId="600e6359-fb88-4973-940c-bed8c41a89c4" providerId="ADAL" clId="{B2E9DD4C-734D-439B-9CCA-C4304EACAF3B}" dt="2022-08-18T21:04:40.581" v="7641" actId="20577"/>
          <ac:spMkLst>
            <pc:docMk/>
            <pc:sldMk cId="639522048" sldId="273"/>
            <ac:spMk id="3" creationId="{54B1736E-C7F6-F334-C814-4D7E0C53E26F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9" creationId="{D16D1E32-1B00-A296-817B-4C41C881A0EF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11" creationId="{0A973413-0A45-B5BD-DC31-2584E6A49399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13" creationId="{EDD85D7D-78C1-2E33-7304-88E75F12975A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15" creationId="{3631EE19-A12A-4DCF-4874-F95FCCFFC50B}"/>
          </ac:spMkLst>
        </pc:spChg>
        <pc:picChg chg="add del mod">
          <ac:chgData name="Norbert Levente Farkas" userId="600e6359-fb88-4973-940c-bed8c41a89c4" providerId="ADAL" clId="{B2E9DD4C-734D-439B-9CCA-C4304EACAF3B}" dt="2022-08-18T20:18:43.554" v="7215" actId="22"/>
          <ac:picMkLst>
            <pc:docMk/>
            <pc:sldMk cId="639522048" sldId="273"/>
            <ac:picMk id="6" creationId="{31D6F2C2-81B5-D1B6-C445-817688E09C0B}"/>
          </ac:picMkLst>
        </pc:picChg>
        <pc:picChg chg="add mod modCrop">
          <ac:chgData name="Norbert Levente Farkas" userId="600e6359-fb88-4973-940c-bed8c41a89c4" providerId="ADAL" clId="{B2E9DD4C-734D-439B-9CCA-C4304EACAF3B}" dt="2022-08-18T20:53:17.319" v="7605" actId="732"/>
          <ac:picMkLst>
            <pc:docMk/>
            <pc:sldMk cId="639522048" sldId="273"/>
            <ac:picMk id="8" creationId="{CAFEAD6F-9519-6D1C-7F5F-A71C3E5A1661}"/>
          </ac:picMkLst>
        </pc:picChg>
      </pc:sldChg>
      <pc:sldChg chg="modSp new del mod">
        <pc:chgData name="Norbert Levente Farkas" userId="600e6359-fb88-4973-940c-bed8c41a89c4" providerId="ADAL" clId="{B2E9DD4C-734D-439B-9CCA-C4304EACAF3B}" dt="2022-08-18T20:22:55.355" v="7277" actId="680"/>
        <pc:sldMkLst>
          <pc:docMk/>
          <pc:sldMk cId="1719822832" sldId="274"/>
        </pc:sldMkLst>
        <pc:spChg chg="mod">
          <ac:chgData name="Norbert Levente Farkas" userId="600e6359-fb88-4973-940c-bed8c41a89c4" providerId="ADAL" clId="{B2E9DD4C-734D-439B-9CCA-C4304EACAF3B}" dt="2022-08-18T20:22:54.933" v="7276"/>
          <ac:spMkLst>
            <pc:docMk/>
            <pc:sldMk cId="1719822832" sldId="274"/>
            <ac:spMk id="3" creationId="{75DBC52C-14A5-A901-8552-92291869099C}"/>
          </ac:spMkLst>
        </pc:spChg>
      </pc:sldChg>
      <pc:sldChg chg="addSp delSp modSp new mod modAnim">
        <pc:chgData name="Norbert Levente Farkas" userId="600e6359-fb88-4973-940c-bed8c41a89c4" providerId="ADAL" clId="{B2E9DD4C-734D-439B-9CCA-C4304EACAF3B}" dt="2022-08-18T22:59:16.193" v="9574"/>
        <pc:sldMkLst>
          <pc:docMk/>
          <pc:sldMk cId="2958177570" sldId="274"/>
        </pc:sldMkLst>
        <pc:spChg chg="mod">
          <ac:chgData name="Norbert Levente Farkas" userId="600e6359-fb88-4973-940c-bed8c41a89c4" providerId="ADAL" clId="{B2E9DD4C-734D-439B-9CCA-C4304EACAF3B}" dt="2022-08-18T20:32:56.876" v="7387" actId="20577"/>
          <ac:spMkLst>
            <pc:docMk/>
            <pc:sldMk cId="2958177570" sldId="274"/>
            <ac:spMk id="2" creationId="{1D801891-4CE2-809B-4DF9-6A0AAF01DD55}"/>
          </ac:spMkLst>
        </pc:spChg>
        <pc:spChg chg="mod">
          <ac:chgData name="Norbert Levente Farkas" userId="600e6359-fb88-4973-940c-bed8c41a89c4" providerId="ADAL" clId="{B2E9DD4C-734D-439B-9CCA-C4304EACAF3B}" dt="2022-08-18T20:47:53.031" v="7566" actId="27636"/>
          <ac:spMkLst>
            <pc:docMk/>
            <pc:sldMk cId="2958177570" sldId="274"/>
            <ac:spMk id="3" creationId="{D0AC2203-B29A-3E01-29A1-E97150915178}"/>
          </ac:spMkLst>
        </pc:spChg>
        <pc:picChg chg="add del mod modCrop">
          <ac:chgData name="Norbert Levente Farkas" userId="600e6359-fb88-4973-940c-bed8c41a89c4" providerId="ADAL" clId="{B2E9DD4C-734D-439B-9CCA-C4304EACAF3B}" dt="2022-08-18T20:49:26.669" v="7579" actId="478"/>
          <ac:picMkLst>
            <pc:docMk/>
            <pc:sldMk cId="2958177570" sldId="274"/>
            <ac:picMk id="6" creationId="{AC146D76-DD6E-D729-2AD1-DF8303CC236C}"/>
          </ac:picMkLst>
        </pc:picChg>
        <pc:picChg chg="add mod">
          <ac:chgData name="Norbert Levente Farkas" userId="600e6359-fb88-4973-940c-bed8c41a89c4" providerId="ADAL" clId="{B2E9DD4C-734D-439B-9CCA-C4304EACAF3B}" dt="2022-08-18T20:53:21.020" v="7607" actId="1076"/>
          <ac:picMkLst>
            <pc:docMk/>
            <pc:sldMk cId="2958177570" sldId="274"/>
            <ac:picMk id="8" creationId="{19A14E7B-BBF3-240D-4768-5D50B39262A7}"/>
          </ac:picMkLst>
        </pc:picChg>
      </pc:sldChg>
      <pc:sldChg chg="modSp new del mod">
        <pc:chgData name="Norbert Levente Farkas" userId="600e6359-fb88-4973-940c-bed8c41a89c4" providerId="ADAL" clId="{B2E9DD4C-734D-439B-9CCA-C4304EACAF3B}" dt="2022-08-18T20:23:21.587" v="7303" actId="47"/>
        <pc:sldMkLst>
          <pc:docMk/>
          <pc:sldMk cId="3555862563" sldId="274"/>
        </pc:sldMkLst>
        <pc:spChg chg="mod">
          <ac:chgData name="Norbert Levente Farkas" userId="600e6359-fb88-4973-940c-bed8c41a89c4" providerId="ADAL" clId="{B2E9DD4C-734D-439B-9CCA-C4304EACAF3B}" dt="2022-08-18T20:23:13.884" v="7299"/>
          <ac:spMkLst>
            <pc:docMk/>
            <pc:sldMk cId="3555862563" sldId="274"/>
            <ac:spMk id="3" creationId="{AC5F63A0-5404-5831-3565-3955933E4C17}"/>
          </ac:spMkLst>
        </pc:spChg>
      </pc:sldChg>
      <pc:sldChg chg="modSp new mod modAnim">
        <pc:chgData name="Norbert Levente Farkas" userId="600e6359-fb88-4973-940c-bed8c41a89c4" providerId="ADAL" clId="{B2E9DD4C-734D-439B-9CCA-C4304EACAF3B}" dt="2022-08-18T22:58:38.428" v="9569"/>
        <pc:sldMkLst>
          <pc:docMk/>
          <pc:sldMk cId="2012768537" sldId="275"/>
        </pc:sldMkLst>
        <pc:spChg chg="mod">
          <ac:chgData name="Norbert Levente Farkas" userId="600e6359-fb88-4973-940c-bed8c41a89c4" providerId="ADAL" clId="{B2E9DD4C-734D-439B-9CCA-C4304EACAF3B}" dt="2022-08-18T21:21:08.059" v="8180" actId="20577"/>
          <ac:spMkLst>
            <pc:docMk/>
            <pc:sldMk cId="2012768537" sldId="275"/>
            <ac:spMk id="2" creationId="{90271957-5E92-A93B-D938-0A5A57C62717}"/>
          </ac:spMkLst>
        </pc:spChg>
        <pc:spChg chg="mod">
          <ac:chgData name="Norbert Levente Farkas" userId="600e6359-fb88-4973-940c-bed8c41a89c4" providerId="ADAL" clId="{B2E9DD4C-734D-439B-9CCA-C4304EACAF3B}" dt="2022-08-18T21:44:14.490" v="8927" actId="113"/>
          <ac:spMkLst>
            <pc:docMk/>
            <pc:sldMk cId="2012768537" sldId="275"/>
            <ac:spMk id="3" creationId="{4D035069-5AE5-6A9A-FABB-E6A4568FF509}"/>
          </ac:spMkLst>
        </pc:spChg>
      </pc:sldChg>
      <pc:sldChg chg="addSp delSp modSp new mod modClrScheme modAnim chgLayout">
        <pc:chgData name="Norbert Levente Farkas" userId="600e6359-fb88-4973-940c-bed8c41a89c4" providerId="ADAL" clId="{B2E9DD4C-734D-439B-9CCA-C4304EACAF3B}" dt="2022-08-18T22:58:56.519" v="9573"/>
        <pc:sldMkLst>
          <pc:docMk/>
          <pc:sldMk cId="246878485" sldId="276"/>
        </pc:sldMkLst>
        <pc:spChg chg="mod ord">
          <ac:chgData name="Norbert Levente Farkas" userId="600e6359-fb88-4973-940c-bed8c41a89c4" providerId="ADAL" clId="{B2E9DD4C-734D-439B-9CCA-C4304EACAF3B}" dt="2022-08-18T21:38:47.295" v="8710" actId="20577"/>
          <ac:spMkLst>
            <pc:docMk/>
            <pc:sldMk cId="246878485" sldId="276"/>
            <ac:spMk id="2" creationId="{80CB5B74-06DA-5A0F-CB7C-94579DE66196}"/>
          </ac:spMkLst>
        </pc:spChg>
        <pc:spChg chg="mod ord">
          <ac:chgData name="Norbert Levente Farkas" userId="600e6359-fb88-4973-940c-bed8c41a89c4" providerId="ADAL" clId="{B2E9DD4C-734D-439B-9CCA-C4304EACAF3B}" dt="2022-08-18T22:00:15.245" v="9181" actId="27636"/>
          <ac:spMkLst>
            <pc:docMk/>
            <pc:sldMk cId="246878485" sldId="276"/>
            <ac:spMk id="3" creationId="{B64E0EA9-1FFA-87A9-286A-51A7A15E5DE2}"/>
          </ac:spMkLst>
        </pc:spChg>
        <pc:spChg chg="mod ord">
          <ac:chgData name="Norbert Levente Farkas" userId="600e6359-fb88-4973-940c-bed8c41a89c4" providerId="ADAL" clId="{B2E9DD4C-734D-439B-9CCA-C4304EACAF3B}" dt="2022-08-18T21:14:12.761" v="7988" actId="700"/>
          <ac:spMkLst>
            <pc:docMk/>
            <pc:sldMk cId="246878485" sldId="276"/>
            <ac:spMk id="4" creationId="{18E1B63B-97BE-4E31-5F8F-92FE91499A93}"/>
          </ac:spMkLst>
        </pc:spChg>
        <pc:spChg chg="add del mod ord">
          <ac:chgData name="Norbert Levente Farkas" userId="600e6359-fb88-4973-940c-bed8c41a89c4" providerId="ADAL" clId="{B2E9DD4C-734D-439B-9CCA-C4304EACAF3B}" dt="2022-08-18T21:14:04.311" v="7986" actId="700"/>
          <ac:spMkLst>
            <pc:docMk/>
            <pc:sldMk cId="246878485" sldId="276"/>
            <ac:spMk id="5" creationId="{20666524-DD25-E927-58AA-E3721D9A6BBC}"/>
          </ac:spMkLst>
        </pc:spChg>
        <pc:spChg chg="add del mod ord">
          <ac:chgData name="Norbert Levente Farkas" userId="600e6359-fb88-4973-940c-bed8c41a89c4" providerId="ADAL" clId="{B2E9DD4C-734D-439B-9CCA-C4304EACAF3B}" dt="2022-08-18T21:14:12.761" v="7988" actId="700"/>
          <ac:spMkLst>
            <pc:docMk/>
            <pc:sldMk cId="246878485" sldId="276"/>
            <ac:spMk id="6" creationId="{F9D7F7F5-DE8C-B831-C666-1F5BCDBE4B26}"/>
          </ac:spMkLst>
        </pc:spChg>
        <pc:spChg chg="add mod">
          <ac:chgData name="Norbert Levente Farkas" userId="600e6359-fb88-4973-940c-bed8c41a89c4" providerId="ADAL" clId="{B2E9DD4C-734D-439B-9CCA-C4304EACAF3B}" dt="2022-08-18T22:00:22.232" v="9183" actId="1076"/>
          <ac:spMkLst>
            <pc:docMk/>
            <pc:sldMk cId="246878485" sldId="276"/>
            <ac:spMk id="7" creationId="{6792DB4C-E697-EBE6-A710-11116E8FBBBB}"/>
          </ac:spMkLst>
        </pc:spChg>
        <pc:spChg chg="add mod">
          <ac:chgData name="Norbert Levente Farkas" userId="600e6359-fb88-4973-940c-bed8c41a89c4" providerId="ADAL" clId="{B2E9DD4C-734D-439B-9CCA-C4304EACAF3B}" dt="2022-08-18T22:01:01.533" v="9202" actId="20577"/>
          <ac:spMkLst>
            <pc:docMk/>
            <pc:sldMk cId="246878485" sldId="276"/>
            <ac:spMk id="9" creationId="{B7200A35-2B04-BEA3-2743-4331F4DAC579}"/>
          </ac:spMkLst>
        </pc:spChg>
      </pc:sldChg>
      <pc:sldChg chg="addSp modSp new mod modAnim">
        <pc:chgData name="Norbert Levente Farkas" userId="600e6359-fb88-4973-940c-bed8c41a89c4" providerId="ADAL" clId="{B2E9DD4C-734D-439B-9CCA-C4304EACAF3B}" dt="2022-08-18T23:00:37.007" v="9661" actId="20577"/>
        <pc:sldMkLst>
          <pc:docMk/>
          <pc:sldMk cId="1068714780" sldId="277"/>
        </pc:sldMkLst>
        <pc:spChg chg="mod">
          <ac:chgData name="Norbert Levente Farkas" userId="600e6359-fb88-4973-940c-bed8c41a89c4" providerId="ADAL" clId="{B2E9DD4C-734D-439B-9CCA-C4304EACAF3B}" dt="2022-08-18T21:04:47.029" v="7651" actId="20577"/>
          <ac:spMkLst>
            <pc:docMk/>
            <pc:sldMk cId="1068714780" sldId="277"/>
            <ac:spMk id="2" creationId="{64845789-8C84-1A60-02CB-2063D85FF7BB}"/>
          </ac:spMkLst>
        </pc:spChg>
        <pc:spChg chg="mod">
          <ac:chgData name="Norbert Levente Farkas" userId="600e6359-fb88-4973-940c-bed8c41a89c4" providerId="ADAL" clId="{B2E9DD4C-734D-439B-9CCA-C4304EACAF3B}" dt="2022-08-18T23:00:37.007" v="9661" actId="20577"/>
          <ac:spMkLst>
            <pc:docMk/>
            <pc:sldMk cId="1068714780" sldId="277"/>
            <ac:spMk id="3" creationId="{FCFE2497-5635-759B-B0D0-FB0DBB72080C}"/>
          </ac:spMkLst>
        </pc:spChg>
        <pc:spChg chg="add mod">
          <ac:chgData name="Norbert Levente Farkas" userId="600e6359-fb88-4973-940c-bed8c41a89c4" providerId="ADAL" clId="{B2E9DD4C-734D-439B-9CCA-C4304EACAF3B}" dt="2022-08-18T22:33:51.251" v="9445" actId="113"/>
          <ac:spMkLst>
            <pc:docMk/>
            <pc:sldMk cId="1068714780" sldId="277"/>
            <ac:spMk id="5" creationId="{5D264A56-DE09-D8A2-BCF1-83865BB3049C}"/>
          </ac:spMkLst>
        </pc:spChg>
      </pc:sldChg>
      <pc:sldChg chg="addSp modSp new mod modAnim">
        <pc:chgData name="Norbert Levente Farkas" userId="600e6359-fb88-4973-940c-bed8c41a89c4" providerId="ADAL" clId="{B2E9DD4C-734D-439B-9CCA-C4304EACAF3B}" dt="2022-08-18T22:28:56.957" v="9443"/>
        <pc:sldMkLst>
          <pc:docMk/>
          <pc:sldMk cId="741516832" sldId="278"/>
        </pc:sldMkLst>
        <pc:spChg chg="mod">
          <ac:chgData name="Norbert Levente Farkas" userId="600e6359-fb88-4973-940c-bed8c41a89c4" providerId="ADAL" clId="{B2E9DD4C-734D-439B-9CCA-C4304EACAF3B}" dt="2022-08-18T21:28:44.808" v="8515" actId="20577"/>
          <ac:spMkLst>
            <pc:docMk/>
            <pc:sldMk cId="741516832" sldId="278"/>
            <ac:spMk id="2" creationId="{B88938C0-6ECC-DCF3-9DD9-2DF450D5A6AE}"/>
          </ac:spMkLst>
        </pc:spChg>
        <pc:spChg chg="mod">
          <ac:chgData name="Norbert Levente Farkas" userId="600e6359-fb88-4973-940c-bed8c41a89c4" providerId="ADAL" clId="{B2E9DD4C-734D-439B-9CCA-C4304EACAF3B}" dt="2022-08-18T22:19:55.194" v="9428" actId="20577"/>
          <ac:spMkLst>
            <pc:docMk/>
            <pc:sldMk cId="741516832" sldId="278"/>
            <ac:spMk id="3" creationId="{F8AA9C74-5477-F39F-7F72-5AE3DF73DB8E}"/>
          </ac:spMkLst>
        </pc:spChg>
        <pc:spChg chg="add mod">
          <ac:chgData name="Norbert Levente Farkas" userId="600e6359-fb88-4973-940c-bed8c41a89c4" providerId="ADAL" clId="{B2E9DD4C-734D-439B-9CCA-C4304EACAF3B}" dt="2022-08-18T22:24:55.251" v="9433" actId="6549"/>
          <ac:spMkLst>
            <pc:docMk/>
            <pc:sldMk cId="741516832" sldId="278"/>
            <ac:spMk id="5" creationId="{0C03EC54-4AA4-94F7-4167-E9530BFB5FF5}"/>
          </ac:spMkLst>
        </pc:spChg>
      </pc:sldChg>
      <pc:sldChg chg="addSp delSp modSp new mod">
        <pc:chgData name="Norbert Levente Farkas" userId="600e6359-fb88-4973-940c-bed8c41a89c4" providerId="ADAL" clId="{B2E9DD4C-734D-439B-9CCA-C4304EACAF3B}" dt="2022-08-18T23:08:54.957" v="9704" actId="20577"/>
        <pc:sldMkLst>
          <pc:docMk/>
          <pc:sldMk cId="193247689" sldId="279"/>
        </pc:sldMkLst>
        <pc:spChg chg="mod">
          <ac:chgData name="Norbert Levente Farkas" userId="600e6359-fb88-4973-940c-bed8c41a89c4" providerId="ADAL" clId="{B2E9DD4C-734D-439B-9CCA-C4304EACAF3B}" dt="2022-08-18T23:08:54.957" v="9704" actId="20577"/>
          <ac:spMkLst>
            <pc:docMk/>
            <pc:sldMk cId="193247689" sldId="279"/>
            <ac:spMk id="2" creationId="{E2715585-19B6-0696-B21F-37CFA1C4BDF6}"/>
          </ac:spMkLst>
        </pc:spChg>
        <pc:spChg chg="mod">
          <ac:chgData name="Norbert Levente Farkas" userId="600e6359-fb88-4973-940c-bed8c41a89c4" providerId="ADAL" clId="{B2E9DD4C-734D-439B-9CCA-C4304EACAF3B}" dt="2022-08-18T22:58:09.277" v="9564"/>
          <ac:spMkLst>
            <pc:docMk/>
            <pc:sldMk cId="193247689" sldId="279"/>
            <ac:spMk id="3" creationId="{EB6A49B1-0D00-A3FB-E340-7FAA48F5E581}"/>
          </ac:spMkLst>
        </pc:spChg>
        <pc:spChg chg="add del mod">
          <ac:chgData name="Norbert Levente Farkas" userId="600e6359-fb88-4973-940c-bed8c41a89c4" providerId="ADAL" clId="{B2E9DD4C-734D-439B-9CCA-C4304EACAF3B}" dt="2022-08-18T22:56:41.269" v="9527"/>
          <ac:spMkLst>
            <pc:docMk/>
            <pc:sldMk cId="193247689" sldId="279"/>
            <ac:spMk id="5" creationId="{3E9CDEC6-8FC9-4E24-7484-F2C1AD078808}"/>
          </ac:spMkLst>
        </pc:spChg>
        <pc:spChg chg="add mod">
          <ac:chgData name="Norbert Levente Farkas" userId="600e6359-fb88-4973-940c-bed8c41a89c4" providerId="ADAL" clId="{B2E9DD4C-734D-439B-9CCA-C4304EACAF3B}" dt="2022-08-18T22:56:50.903" v="9534" actId="1076"/>
          <ac:spMkLst>
            <pc:docMk/>
            <pc:sldMk cId="193247689" sldId="279"/>
            <ac:spMk id="6" creationId="{975EB6CA-5351-BF5D-165D-3B4985AE1FF9}"/>
          </ac:spMkLst>
        </pc:spChg>
        <pc:spChg chg="add mod">
          <ac:chgData name="Norbert Levente Farkas" userId="600e6359-fb88-4973-940c-bed8c41a89c4" providerId="ADAL" clId="{B2E9DD4C-734D-439B-9CCA-C4304EACAF3B}" dt="2022-08-18T23:06:05.842" v="9665"/>
          <ac:spMkLst>
            <pc:docMk/>
            <pc:sldMk cId="193247689" sldId="279"/>
            <ac:spMk id="7" creationId="{5E759E8D-5B87-BCE9-2362-FC2879335C9A}"/>
          </ac:spMkLst>
        </pc:spChg>
      </pc:sldChg>
      <pc:sldChg chg="modSp new mod modAnim">
        <pc:chgData name="Norbert Levente Farkas" userId="600e6359-fb88-4973-940c-bed8c41a89c4" providerId="ADAL" clId="{B2E9DD4C-734D-439B-9CCA-C4304EACAF3B}" dt="2022-08-18T23:18:58.523" v="9877" actId="2711"/>
        <pc:sldMkLst>
          <pc:docMk/>
          <pc:sldMk cId="3474544968" sldId="280"/>
        </pc:sldMkLst>
        <pc:spChg chg="mod">
          <ac:chgData name="Norbert Levente Farkas" userId="600e6359-fb88-4973-940c-bed8c41a89c4" providerId="ADAL" clId="{B2E9DD4C-734D-439B-9CCA-C4304EACAF3B}" dt="2022-08-18T23:08:47.914" v="9689" actId="20577"/>
          <ac:spMkLst>
            <pc:docMk/>
            <pc:sldMk cId="3474544968" sldId="280"/>
            <ac:spMk id="2" creationId="{BCC68204-8161-A653-089D-9B521A437976}"/>
          </ac:spMkLst>
        </pc:spChg>
        <pc:spChg chg="mod">
          <ac:chgData name="Norbert Levente Farkas" userId="600e6359-fb88-4973-940c-bed8c41a89c4" providerId="ADAL" clId="{B2E9DD4C-734D-439B-9CCA-C4304EACAF3B}" dt="2022-08-18T23:18:58.523" v="9877" actId="2711"/>
          <ac:spMkLst>
            <pc:docMk/>
            <pc:sldMk cId="3474544968" sldId="280"/>
            <ac:spMk id="3" creationId="{EAA84ADA-34D7-83D5-C646-64A534602A18}"/>
          </ac:spMkLst>
        </pc:spChg>
      </pc:sldChg>
      <pc:sldChg chg="modSp mod">
        <pc:chgData name="Norbert Levente Farkas" userId="600e6359-fb88-4973-940c-bed8c41a89c4" providerId="ADAL" clId="{B2E9DD4C-734D-439B-9CCA-C4304EACAF3B}" dt="2022-08-21T15:21:40.183" v="9927" actId="20577"/>
        <pc:sldMkLst>
          <pc:docMk/>
          <pc:sldMk cId="378014043" sldId="283"/>
        </pc:sldMkLst>
        <pc:spChg chg="mod">
          <ac:chgData name="Norbert Levente Farkas" userId="600e6359-fb88-4973-940c-bed8c41a89c4" providerId="ADAL" clId="{B2E9DD4C-734D-439B-9CCA-C4304EACAF3B}" dt="2022-08-21T15:21:14.257" v="9896" actId="20577"/>
          <ac:spMkLst>
            <pc:docMk/>
            <pc:sldMk cId="378014043" sldId="283"/>
            <ac:spMk id="2" creationId="{B11E9B3B-95F2-D1A5-E2C3-D6282918D6AB}"/>
          </ac:spMkLst>
        </pc:spChg>
        <pc:spChg chg="mod">
          <ac:chgData name="Norbert Levente Farkas" userId="600e6359-fb88-4973-940c-bed8c41a89c4" providerId="ADAL" clId="{B2E9DD4C-734D-439B-9CCA-C4304EACAF3B}" dt="2022-08-21T15:21:40.183" v="9927" actId="20577"/>
          <ac:spMkLst>
            <pc:docMk/>
            <pc:sldMk cId="378014043" sldId="283"/>
            <ac:spMk id="3" creationId="{A0233544-D5BA-4559-2BE7-87266C171DF9}"/>
          </ac:spMkLst>
        </pc:spChg>
      </pc:sldChg>
      <pc:sldMasterChg chg="modSldLayout">
        <pc:chgData name="Norbert Levente Farkas" userId="600e6359-fb88-4973-940c-bed8c41a89c4" providerId="ADAL" clId="{B2E9DD4C-734D-439B-9CCA-C4304EACAF3B}" dt="2022-07-20T14:37:12.532" v="1566" actId="14100"/>
        <pc:sldMasterMkLst>
          <pc:docMk/>
          <pc:sldMasterMk cId="2225658039" sldId="2147483756"/>
        </pc:sldMasterMkLst>
        <pc:sldLayoutChg chg="delSp modSp mod">
          <pc:chgData name="Norbert Levente Farkas" userId="600e6359-fb88-4973-940c-bed8c41a89c4" providerId="ADAL" clId="{B2E9DD4C-734D-439B-9CCA-C4304EACAF3B}" dt="2022-07-20T14:18:33.465" v="73" actId="14100"/>
          <pc:sldLayoutMkLst>
            <pc:docMk/>
            <pc:sldMasterMk cId="2225658039" sldId="2147483756"/>
            <pc:sldLayoutMk cId="24799697" sldId="2147483757"/>
          </pc:sldLayoutMkLst>
          <pc:spChg chg="mod">
            <ac:chgData name="Norbert Levente Farkas" userId="600e6359-fb88-4973-940c-bed8c41a89c4" providerId="ADAL" clId="{B2E9DD4C-734D-439B-9CCA-C4304EACAF3B}" dt="2022-07-20T14:18:33.465" v="73" actId="14100"/>
            <ac:spMkLst>
              <pc:docMk/>
              <pc:sldMasterMk cId="2225658039" sldId="2147483756"/>
              <pc:sldLayoutMk cId="24799697" sldId="2147483757"/>
              <ac:spMk id="3" creationId="{00000000-0000-0000-0000-000000000000}"/>
            </ac:spMkLst>
          </pc:spChg>
          <pc:spChg chg="del">
            <ac:chgData name="Norbert Levente Farkas" userId="600e6359-fb88-4973-940c-bed8c41a89c4" providerId="ADAL" clId="{B2E9DD4C-734D-439B-9CCA-C4304EACAF3B}" dt="2022-07-20T14:16:14.951" v="38" actId="478"/>
            <ac:spMkLst>
              <pc:docMk/>
              <pc:sldMasterMk cId="2225658039" sldId="2147483756"/>
              <pc:sldLayoutMk cId="24799697" sldId="2147483757"/>
              <ac:spMk id="6" creationId="{00000000-0000-0000-0000-000000000000}"/>
            </ac:spMkLst>
          </pc:spChg>
        </pc:sldLayoutChg>
        <pc:sldLayoutChg chg="modSp mod">
          <pc:chgData name="Norbert Levente Farkas" userId="600e6359-fb88-4973-940c-bed8c41a89c4" providerId="ADAL" clId="{B2E9DD4C-734D-439B-9CCA-C4304EACAF3B}" dt="2022-07-20T14:37:12.532" v="1566" actId="14100"/>
          <pc:sldLayoutMkLst>
            <pc:docMk/>
            <pc:sldMasterMk cId="2225658039" sldId="2147483756"/>
            <pc:sldLayoutMk cId="2046314603" sldId="2147483758"/>
          </pc:sldLayoutMkLst>
          <pc:spChg chg="mod">
            <ac:chgData name="Norbert Levente Farkas" userId="600e6359-fb88-4973-940c-bed8c41a89c4" providerId="ADAL" clId="{B2E9DD4C-734D-439B-9CCA-C4304EACAF3B}" dt="2022-07-20T14:17:06.405" v="40" actId="207"/>
            <ac:spMkLst>
              <pc:docMk/>
              <pc:sldMasterMk cId="2225658039" sldId="2147483756"/>
              <pc:sldLayoutMk cId="2046314603" sldId="2147483758"/>
              <ac:spMk id="2" creationId="{00000000-0000-0000-0000-000000000000}"/>
            </ac:spMkLst>
          </pc:spChg>
          <pc:spChg chg="mod">
            <ac:chgData name="Norbert Levente Farkas" userId="600e6359-fb88-4973-940c-bed8c41a89c4" providerId="ADAL" clId="{B2E9DD4C-734D-439B-9CCA-C4304EACAF3B}" dt="2022-07-20T14:37:12.532" v="1566" actId="14100"/>
            <ac:spMkLst>
              <pc:docMk/>
              <pc:sldMasterMk cId="2225658039" sldId="2147483756"/>
              <pc:sldLayoutMk cId="2046314603" sldId="2147483758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C70F1-B634-4050-8182-FBAD3023CD65}" type="datetimeFigureOut">
              <a:rPr lang="hu-HU" smtClean="0"/>
              <a:t>2022. 08. 29.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9596D-136A-4756-8DCD-EF3E174DF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333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 most csak mese, 10. osztályban nem szükséges tudni.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9596D-136A-4756-8DCD-EF3E174DF507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624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sm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724399"/>
            <a:ext cx="7891272" cy="984705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06AD-95E1-4A22-A701-26413CEBE98E}" type="datetime1">
              <a:rPr lang="hu-HU" smtClean="0"/>
              <a:t>2022. 08. 29.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9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7D1-3D63-4387-A469-17A3692A6CFB}" type="datetime1">
              <a:rPr lang="hu-HU" smtClean="0"/>
              <a:t>2022. 08. 29.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03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0F5C-DFD3-4B28-B512-AD248FB9705B}" type="datetime1">
              <a:rPr lang="hu-HU" smtClean="0"/>
              <a:t>2022. 08. 29.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068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  <a:solidFill>
            <a:srgbClr val="AB2400"/>
          </a:solidFill>
        </p:spPr>
        <p:txBody>
          <a:bodyPr/>
          <a:lstStyle>
            <a:lvl1pPr marL="0" indent="0"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955799"/>
            <a:ext cx="10768076" cy="4682109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5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5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5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5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E73D-51C9-47D5-93D1-9262582A8E77}" type="datetime1">
              <a:rPr lang="hu-HU" smtClean="0"/>
              <a:t>2022. 08. 29.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631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06D52C-7ABA-4C0A-82DE-CA052B339AB4}" type="datetime1">
              <a:rPr lang="hu-HU" smtClean="0"/>
              <a:t>2022. 08. 29.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04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953-F2C6-476A-A7EA-7744CA7A70A8}" type="datetime1">
              <a:rPr lang="hu-HU" smtClean="0"/>
              <a:t>2022. 08. 29.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425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86CA-80CF-4869-8EF4-E29C59958582}" type="datetime1">
              <a:rPr lang="hu-HU" smtClean="0"/>
              <a:t>2022. 08. 29.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5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927F-47E7-4EB3-BAD8-D2184C7DA84E}" type="datetime1">
              <a:rPr lang="hu-HU" smtClean="0"/>
              <a:t>2022. 08. 29.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305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F1D7-B3F3-4748-8549-BA84014F7305}" type="datetime1">
              <a:rPr lang="hu-HU" smtClean="0"/>
              <a:t>2022. 08. 29.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7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80D-8B60-40B3-ADEC-A21D96ED1399}" type="datetime1">
              <a:rPr lang="hu-HU" smtClean="0"/>
              <a:t>2022. 08. 29.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657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9237-37CA-4FFD-8F84-CC6DC5379F12}" type="datetime1">
              <a:rPr lang="hu-HU" smtClean="0"/>
              <a:t>2022. 08. 29.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99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F19BE25-E1AE-4209-89B4-3A198CA6AC3E}" type="datetime1">
              <a:rPr lang="hu-HU" smtClean="0"/>
              <a:t>2022. 08. 29.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565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lumMod val="20000"/>
                <a:lumOff val="80000"/>
              </a:srgbClr>
            </a:gs>
            <a:gs pos="100000">
              <a:srgbClr val="66330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E28598-A175-CE62-C86D-C03C4260B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/>
              <a:t>Vezérlési szerkezetek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53FFCE-FBD2-9FC5-ACF7-E5B5009F6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5880100"/>
            <a:ext cx="7891272" cy="571500"/>
          </a:xfrm>
        </p:spPr>
        <p:txBody>
          <a:bodyPr/>
          <a:lstStyle/>
          <a:p>
            <a:r>
              <a:rPr lang="hu-HU" dirty="0"/>
              <a:t>Készült: 2022. 08. 21.</a:t>
            </a:r>
          </a:p>
        </p:txBody>
      </p:sp>
    </p:spTree>
    <p:extLst>
      <p:ext uri="{BB962C8B-B14F-4D97-AF65-F5344CB8AC3E}">
        <p14:creationId xmlns:p14="http://schemas.microsoft.com/office/powerpoint/2010/main" val="219965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C3102F-6D6B-D916-8F96-0E438644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Range</a:t>
            </a:r>
            <a:r>
              <a:rPr lang="hu-HU" dirty="0"/>
              <a:t> példák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06446E-7E63-51E8-F95B-C57A92EA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955799"/>
            <a:ext cx="11481308" cy="468210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hu-HU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[</a:t>
            </a:r>
            <a:r>
              <a:rPr lang="hu-HU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[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23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)) == [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19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CE4CCB9-3978-76BB-59B6-D98C108D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156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58E049-E4F4-1CD1-F992-A2115112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Számlálós ciklus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BC5343-75BC-D209-D244-FFDE421F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765301"/>
            <a:ext cx="11277600" cy="4872608"/>
          </a:xfrm>
        </p:spPr>
        <p:txBody>
          <a:bodyPr/>
          <a:lstStyle/>
          <a:p>
            <a:r>
              <a:rPr lang="hu-HU" b="1" dirty="0"/>
              <a:t>Ciklusmag: </a:t>
            </a:r>
            <a:r>
              <a:rPr lang="hu-HU" dirty="0"/>
              <a:t>ismétlődő utasítás sorozat</a:t>
            </a:r>
            <a:endParaRPr lang="hu-HU" b="1" dirty="0"/>
          </a:p>
          <a:p>
            <a:r>
              <a:rPr lang="hu-HU" b="1" dirty="0"/>
              <a:t>Ciklusváltozó: </a:t>
            </a:r>
            <a:r>
              <a:rPr lang="hu-HU" dirty="0"/>
              <a:t>értékétől függ a hátralévő végrehajtások száma (jellemzően egész típusú)</a:t>
            </a:r>
            <a:endParaRPr lang="hu-HU" b="1" dirty="0"/>
          </a:p>
          <a:p>
            <a:r>
              <a:rPr lang="hu-HU" b="1" dirty="0"/>
              <a:t>Mikor? </a:t>
            </a:r>
            <a:r>
              <a:rPr lang="hu-HU" dirty="0"/>
              <a:t>Ha </a:t>
            </a:r>
            <a:r>
              <a:rPr lang="hu-HU" b="1" dirty="0"/>
              <a:t>tudjuk, hogy hányszor </a:t>
            </a:r>
            <a:r>
              <a:rPr lang="hu-HU" dirty="0"/>
              <a:t>fusson le a ciklusmag.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5FB4610-CDE7-C18D-058B-F994A696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11</a:t>
            </a:fld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7C77AAC-1B45-4C0C-F3E1-7BB461FE844B}"/>
              </a:ext>
            </a:extLst>
          </p:cNvPr>
          <p:cNvSpPr txBox="1"/>
          <p:nvPr/>
        </p:nvSpPr>
        <p:spPr>
          <a:xfrm>
            <a:off x="1234148" y="4852348"/>
            <a:ext cx="4005308" cy="1569660"/>
          </a:xfrm>
          <a:custGeom>
            <a:avLst/>
            <a:gdLst>
              <a:gd name="connsiteX0" fmla="*/ 0 w 4005308"/>
              <a:gd name="connsiteY0" fmla="*/ 0 h 1569660"/>
              <a:gd name="connsiteX1" fmla="*/ 532134 w 4005308"/>
              <a:gd name="connsiteY1" fmla="*/ 0 h 1569660"/>
              <a:gd name="connsiteX2" fmla="*/ 984161 w 4005308"/>
              <a:gd name="connsiteY2" fmla="*/ 0 h 1569660"/>
              <a:gd name="connsiteX3" fmla="*/ 1516295 w 4005308"/>
              <a:gd name="connsiteY3" fmla="*/ 0 h 1569660"/>
              <a:gd name="connsiteX4" fmla="*/ 1968323 w 4005308"/>
              <a:gd name="connsiteY4" fmla="*/ 0 h 1569660"/>
              <a:gd name="connsiteX5" fmla="*/ 2540510 w 4005308"/>
              <a:gd name="connsiteY5" fmla="*/ 0 h 1569660"/>
              <a:gd name="connsiteX6" fmla="*/ 3152750 w 4005308"/>
              <a:gd name="connsiteY6" fmla="*/ 0 h 1569660"/>
              <a:gd name="connsiteX7" fmla="*/ 4005308 w 4005308"/>
              <a:gd name="connsiteY7" fmla="*/ 0 h 1569660"/>
              <a:gd name="connsiteX8" fmla="*/ 4005308 w 4005308"/>
              <a:gd name="connsiteY8" fmla="*/ 538917 h 1569660"/>
              <a:gd name="connsiteX9" fmla="*/ 4005308 w 4005308"/>
              <a:gd name="connsiteY9" fmla="*/ 1046440 h 1569660"/>
              <a:gd name="connsiteX10" fmla="*/ 4005308 w 4005308"/>
              <a:gd name="connsiteY10" fmla="*/ 1569660 h 1569660"/>
              <a:gd name="connsiteX11" fmla="*/ 3513227 w 4005308"/>
              <a:gd name="connsiteY11" fmla="*/ 1569660 h 1569660"/>
              <a:gd name="connsiteX12" fmla="*/ 2941040 w 4005308"/>
              <a:gd name="connsiteY12" fmla="*/ 1569660 h 1569660"/>
              <a:gd name="connsiteX13" fmla="*/ 2489013 w 4005308"/>
              <a:gd name="connsiteY13" fmla="*/ 1569660 h 1569660"/>
              <a:gd name="connsiteX14" fmla="*/ 2036985 w 4005308"/>
              <a:gd name="connsiteY14" fmla="*/ 1569660 h 1569660"/>
              <a:gd name="connsiteX15" fmla="*/ 1464798 w 4005308"/>
              <a:gd name="connsiteY15" fmla="*/ 1569660 h 1569660"/>
              <a:gd name="connsiteX16" fmla="*/ 1012771 w 4005308"/>
              <a:gd name="connsiteY16" fmla="*/ 1569660 h 1569660"/>
              <a:gd name="connsiteX17" fmla="*/ 0 w 4005308"/>
              <a:gd name="connsiteY17" fmla="*/ 1569660 h 1569660"/>
              <a:gd name="connsiteX18" fmla="*/ 0 w 4005308"/>
              <a:gd name="connsiteY18" fmla="*/ 1093530 h 1569660"/>
              <a:gd name="connsiteX19" fmla="*/ 0 w 4005308"/>
              <a:gd name="connsiteY19" fmla="*/ 570310 h 1569660"/>
              <a:gd name="connsiteX20" fmla="*/ 0 w 4005308"/>
              <a:gd name="connsiteY20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05308" h="1569660" fill="none" extrusionOk="0">
                <a:moveTo>
                  <a:pt x="0" y="0"/>
                </a:moveTo>
                <a:cubicBezTo>
                  <a:pt x="114876" y="-34269"/>
                  <a:pt x="300688" y="59598"/>
                  <a:pt x="532134" y="0"/>
                </a:cubicBezTo>
                <a:cubicBezTo>
                  <a:pt x="763580" y="-59598"/>
                  <a:pt x="775406" y="20306"/>
                  <a:pt x="984161" y="0"/>
                </a:cubicBezTo>
                <a:cubicBezTo>
                  <a:pt x="1192916" y="-20306"/>
                  <a:pt x="1352236" y="54335"/>
                  <a:pt x="1516295" y="0"/>
                </a:cubicBezTo>
                <a:cubicBezTo>
                  <a:pt x="1680354" y="-54335"/>
                  <a:pt x="1804857" y="29186"/>
                  <a:pt x="1968323" y="0"/>
                </a:cubicBezTo>
                <a:cubicBezTo>
                  <a:pt x="2131789" y="-29186"/>
                  <a:pt x="2364840" y="43449"/>
                  <a:pt x="2540510" y="0"/>
                </a:cubicBezTo>
                <a:cubicBezTo>
                  <a:pt x="2716180" y="-43449"/>
                  <a:pt x="3022038" y="57928"/>
                  <a:pt x="3152750" y="0"/>
                </a:cubicBezTo>
                <a:cubicBezTo>
                  <a:pt x="3283462" y="-57928"/>
                  <a:pt x="3758973" y="97621"/>
                  <a:pt x="4005308" y="0"/>
                </a:cubicBezTo>
                <a:cubicBezTo>
                  <a:pt x="4045120" y="238967"/>
                  <a:pt x="3982584" y="398720"/>
                  <a:pt x="4005308" y="538917"/>
                </a:cubicBezTo>
                <a:cubicBezTo>
                  <a:pt x="4028032" y="679114"/>
                  <a:pt x="3998981" y="835496"/>
                  <a:pt x="4005308" y="1046440"/>
                </a:cubicBezTo>
                <a:cubicBezTo>
                  <a:pt x="4011635" y="1257384"/>
                  <a:pt x="3995601" y="1427386"/>
                  <a:pt x="4005308" y="1569660"/>
                </a:cubicBezTo>
                <a:cubicBezTo>
                  <a:pt x="3842485" y="1588053"/>
                  <a:pt x="3639519" y="1510724"/>
                  <a:pt x="3513227" y="1569660"/>
                </a:cubicBezTo>
                <a:cubicBezTo>
                  <a:pt x="3386935" y="1628596"/>
                  <a:pt x="3145344" y="1531679"/>
                  <a:pt x="2941040" y="1569660"/>
                </a:cubicBezTo>
                <a:cubicBezTo>
                  <a:pt x="2736736" y="1607641"/>
                  <a:pt x="2709449" y="1533679"/>
                  <a:pt x="2489013" y="1569660"/>
                </a:cubicBezTo>
                <a:cubicBezTo>
                  <a:pt x="2268577" y="1605641"/>
                  <a:pt x="2169655" y="1562263"/>
                  <a:pt x="2036985" y="1569660"/>
                </a:cubicBezTo>
                <a:cubicBezTo>
                  <a:pt x="1904315" y="1577057"/>
                  <a:pt x="1634958" y="1560507"/>
                  <a:pt x="1464798" y="1569660"/>
                </a:cubicBezTo>
                <a:cubicBezTo>
                  <a:pt x="1294638" y="1578813"/>
                  <a:pt x="1235789" y="1539115"/>
                  <a:pt x="1012771" y="1569660"/>
                </a:cubicBezTo>
                <a:cubicBezTo>
                  <a:pt x="789753" y="1600205"/>
                  <a:pt x="452285" y="1475703"/>
                  <a:pt x="0" y="1569660"/>
                </a:cubicBezTo>
                <a:cubicBezTo>
                  <a:pt x="-38386" y="1411530"/>
                  <a:pt x="52258" y="1315754"/>
                  <a:pt x="0" y="1093530"/>
                </a:cubicBezTo>
                <a:cubicBezTo>
                  <a:pt x="-52258" y="871306"/>
                  <a:pt x="26135" y="740800"/>
                  <a:pt x="0" y="570310"/>
                </a:cubicBezTo>
                <a:cubicBezTo>
                  <a:pt x="-26135" y="399820"/>
                  <a:pt x="54334" y="188327"/>
                  <a:pt x="0" y="0"/>
                </a:cubicBezTo>
                <a:close/>
              </a:path>
              <a:path w="4005308" h="1569660" stroke="0" extrusionOk="0">
                <a:moveTo>
                  <a:pt x="0" y="0"/>
                </a:moveTo>
                <a:cubicBezTo>
                  <a:pt x="106347" y="-31502"/>
                  <a:pt x="255765" y="9993"/>
                  <a:pt x="452028" y="0"/>
                </a:cubicBezTo>
                <a:cubicBezTo>
                  <a:pt x="648291" y="-9993"/>
                  <a:pt x="721291" y="31815"/>
                  <a:pt x="944108" y="0"/>
                </a:cubicBezTo>
                <a:cubicBezTo>
                  <a:pt x="1166925" y="-31815"/>
                  <a:pt x="1413046" y="12796"/>
                  <a:pt x="1556348" y="0"/>
                </a:cubicBezTo>
                <a:cubicBezTo>
                  <a:pt x="1699650" y="-12796"/>
                  <a:pt x="1967260" y="8461"/>
                  <a:pt x="2088482" y="0"/>
                </a:cubicBezTo>
                <a:cubicBezTo>
                  <a:pt x="2209704" y="-8461"/>
                  <a:pt x="2323072" y="43214"/>
                  <a:pt x="2540510" y="0"/>
                </a:cubicBezTo>
                <a:cubicBezTo>
                  <a:pt x="2757948" y="-43214"/>
                  <a:pt x="2975565" y="2449"/>
                  <a:pt x="3112697" y="0"/>
                </a:cubicBezTo>
                <a:cubicBezTo>
                  <a:pt x="3249829" y="-2449"/>
                  <a:pt x="3702691" y="76067"/>
                  <a:pt x="4005308" y="0"/>
                </a:cubicBezTo>
                <a:cubicBezTo>
                  <a:pt x="4044083" y="143304"/>
                  <a:pt x="3965590" y="319285"/>
                  <a:pt x="4005308" y="476130"/>
                </a:cubicBezTo>
                <a:cubicBezTo>
                  <a:pt x="4045026" y="632975"/>
                  <a:pt x="3991843" y="806764"/>
                  <a:pt x="4005308" y="952260"/>
                </a:cubicBezTo>
                <a:cubicBezTo>
                  <a:pt x="4018773" y="1097756"/>
                  <a:pt x="3932675" y="1300330"/>
                  <a:pt x="4005308" y="1569660"/>
                </a:cubicBezTo>
                <a:cubicBezTo>
                  <a:pt x="3862366" y="1623976"/>
                  <a:pt x="3654688" y="1566465"/>
                  <a:pt x="3473174" y="1569660"/>
                </a:cubicBezTo>
                <a:cubicBezTo>
                  <a:pt x="3291660" y="1572855"/>
                  <a:pt x="3167967" y="1538073"/>
                  <a:pt x="2941040" y="1569660"/>
                </a:cubicBezTo>
                <a:cubicBezTo>
                  <a:pt x="2714113" y="1601247"/>
                  <a:pt x="2524273" y="1553369"/>
                  <a:pt x="2408907" y="1569660"/>
                </a:cubicBezTo>
                <a:cubicBezTo>
                  <a:pt x="2293541" y="1585951"/>
                  <a:pt x="1953172" y="1500429"/>
                  <a:pt x="1756614" y="1569660"/>
                </a:cubicBezTo>
                <a:cubicBezTo>
                  <a:pt x="1560056" y="1638891"/>
                  <a:pt x="1473986" y="1546930"/>
                  <a:pt x="1264533" y="1569660"/>
                </a:cubicBezTo>
                <a:cubicBezTo>
                  <a:pt x="1055080" y="1592390"/>
                  <a:pt x="941450" y="1539016"/>
                  <a:pt x="812505" y="1569660"/>
                </a:cubicBezTo>
                <a:cubicBezTo>
                  <a:pt x="683560" y="1600304"/>
                  <a:pt x="356361" y="1513140"/>
                  <a:pt x="0" y="1569660"/>
                </a:cubicBezTo>
                <a:cubicBezTo>
                  <a:pt x="-55143" y="1352739"/>
                  <a:pt x="38912" y="1195936"/>
                  <a:pt x="0" y="1046440"/>
                </a:cubicBezTo>
                <a:cubicBezTo>
                  <a:pt x="-38912" y="896944"/>
                  <a:pt x="26793" y="729984"/>
                  <a:pt x="0" y="570310"/>
                </a:cubicBezTo>
                <a:cubicBezTo>
                  <a:pt x="-26793" y="410636"/>
                  <a:pt x="19456" y="221673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cs typeface="Courier New" panose="02070309020205020404" pitchFamily="49" charset="0"/>
              </a:rPr>
              <a:t>Ciklus i = 1-től 12-ig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Ki: i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 vége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DF4DE5F-3E1E-9057-637D-A945D986A6D0}"/>
              </a:ext>
            </a:extLst>
          </p:cNvPr>
          <p:cNvSpPr txBox="1"/>
          <p:nvPr/>
        </p:nvSpPr>
        <p:spPr>
          <a:xfrm>
            <a:off x="6473604" y="5098569"/>
            <a:ext cx="4484249" cy="1077218"/>
          </a:xfrm>
          <a:custGeom>
            <a:avLst/>
            <a:gdLst>
              <a:gd name="connsiteX0" fmla="*/ 0 w 4484249"/>
              <a:gd name="connsiteY0" fmla="*/ 0 h 1077218"/>
              <a:gd name="connsiteX1" fmla="*/ 605374 w 4484249"/>
              <a:gd name="connsiteY1" fmla="*/ 0 h 1077218"/>
              <a:gd name="connsiteX2" fmla="*/ 1121062 w 4484249"/>
              <a:gd name="connsiteY2" fmla="*/ 0 h 1077218"/>
              <a:gd name="connsiteX3" fmla="*/ 1547066 w 4484249"/>
              <a:gd name="connsiteY3" fmla="*/ 0 h 1077218"/>
              <a:gd name="connsiteX4" fmla="*/ 2107597 w 4484249"/>
              <a:gd name="connsiteY4" fmla="*/ 0 h 1077218"/>
              <a:gd name="connsiteX5" fmla="*/ 2712971 w 4484249"/>
              <a:gd name="connsiteY5" fmla="*/ 0 h 1077218"/>
              <a:gd name="connsiteX6" fmla="*/ 3183817 w 4484249"/>
              <a:gd name="connsiteY6" fmla="*/ 0 h 1077218"/>
              <a:gd name="connsiteX7" fmla="*/ 3789190 w 4484249"/>
              <a:gd name="connsiteY7" fmla="*/ 0 h 1077218"/>
              <a:gd name="connsiteX8" fmla="*/ 4484249 w 4484249"/>
              <a:gd name="connsiteY8" fmla="*/ 0 h 1077218"/>
              <a:gd name="connsiteX9" fmla="*/ 4484249 w 4484249"/>
              <a:gd name="connsiteY9" fmla="*/ 560153 h 1077218"/>
              <a:gd name="connsiteX10" fmla="*/ 4484249 w 4484249"/>
              <a:gd name="connsiteY10" fmla="*/ 1077218 h 1077218"/>
              <a:gd name="connsiteX11" fmla="*/ 3878875 w 4484249"/>
              <a:gd name="connsiteY11" fmla="*/ 1077218 h 1077218"/>
              <a:gd name="connsiteX12" fmla="*/ 3452872 w 4484249"/>
              <a:gd name="connsiteY12" fmla="*/ 1077218 h 1077218"/>
              <a:gd name="connsiteX13" fmla="*/ 3026868 w 4484249"/>
              <a:gd name="connsiteY13" fmla="*/ 1077218 h 1077218"/>
              <a:gd name="connsiteX14" fmla="*/ 2466337 w 4484249"/>
              <a:gd name="connsiteY14" fmla="*/ 1077218 h 1077218"/>
              <a:gd name="connsiteX15" fmla="*/ 2040333 w 4484249"/>
              <a:gd name="connsiteY15" fmla="*/ 1077218 h 1077218"/>
              <a:gd name="connsiteX16" fmla="*/ 1479802 w 4484249"/>
              <a:gd name="connsiteY16" fmla="*/ 1077218 h 1077218"/>
              <a:gd name="connsiteX17" fmla="*/ 1053799 w 4484249"/>
              <a:gd name="connsiteY17" fmla="*/ 1077218 h 1077218"/>
              <a:gd name="connsiteX18" fmla="*/ 0 w 4484249"/>
              <a:gd name="connsiteY18" fmla="*/ 1077218 h 1077218"/>
              <a:gd name="connsiteX19" fmla="*/ 0 w 4484249"/>
              <a:gd name="connsiteY19" fmla="*/ 570926 h 1077218"/>
              <a:gd name="connsiteX20" fmla="*/ 0 w 4484249"/>
              <a:gd name="connsiteY20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4249" h="1077218" fill="none" extrusionOk="0">
                <a:moveTo>
                  <a:pt x="0" y="0"/>
                </a:moveTo>
                <a:cubicBezTo>
                  <a:pt x="128022" y="-11097"/>
                  <a:pt x="363545" y="15608"/>
                  <a:pt x="605374" y="0"/>
                </a:cubicBezTo>
                <a:cubicBezTo>
                  <a:pt x="847203" y="-15608"/>
                  <a:pt x="907578" y="6301"/>
                  <a:pt x="1121062" y="0"/>
                </a:cubicBezTo>
                <a:cubicBezTo>
                  <a:pt x="1334546" y="-6301"/>
                  <a:pt x="1441227" y="40004"/>
                  <a:pt x="1547066" y="0"/>
                </a:cubicBezTo>
                <a:cubicBezTo>
                  <a:pt x="1652905" y="-40004"/>
                  <a:pt x="1844351" y="51905"/>
                  <a:pt x="2107597" y="0"/>
                </a:cubicBezTo>
                <a:cubicBezTo>
                  <a:pt x="2370843" y="-51905"/>
                  <a:pt x="2492803" y="58933"/>
                  <a:pt x="2712971" y="0"/>
                </a:cubicBezTo>
                <a:cubicBezTo>
                  <a:pt x="2933139" y="-58933"/>
                  <a:pt x="3029092" y="52208"/>
                  <a:pt x="3183817" y="0"/>
                </a:cubicBezTo>
                <a:cubicBezTo>
                  <a:pt x="3338542" y="-52208"/>
                  <a:pt x="3648771" y="9852"/>
                  <a:pt x="3789190" y="0"/>
                </a:cubicBezTo>
                <a:cubicBezTo>
                  <a:pt x="3929609" y="-9852"/>
                  <a:pt x="4266425" y="27878"/>
                  <a:pt x="4484249" y="0"/>
                </a:cubicBezTo>
                <a:cubicBezTo>
                  <a:pt x="4518426" y="144726"/>
                  <a:pt x="4462718" y="371686"/>
                  <a:pt x="4484249" y="560153"/>
                </a:cubicBezTo>
                <a:cubicBezTo>
                  <a:pt x="4505780" y="748620"/>
                  <a:pt x="4448766" y="843801"/>
                  <a:pt x="4484249" y="1077218"/>
                </a:cubicBezTo>
                <a:cubicBezTo>
                  <a:pt x="4231947" y="1113726"/>
                  <a:pt x="4021730" y="1043146"/>
                  <a:pt x="3878875" y="1077218"/>
                </a:cubicBezTo>
                <a:cubicBezTo>
                  <a:pt x="3736020" y="1111290"/>
                  <a:pt x="3597189" y="1045838"/>
                  <a:pt x="3452872" y="1077218"/>
                </a:cubicBezTo>
                <a:cubicBezTo>
                  <a:pt x="3308555" y="1108598"/>
                  <a:pt x="3162640" y="1057450"/>
                  <a:pt x="3026868" y="1077218"/>
                </a:cubicBezTo>
                <a:cubicBezTo>
                  <a:pt x="2891096" y="1096986"/>
                  <a:pt x="2714021" y="1020510"/>
                  <a:pt x="2466337" y="1077218"/>
                </a:cubicBezTo>
                <a:cubicBezTo>
                  <a:pt x="2218653" y="1133926"/>
                  <a:pt x="2138878" y="1071134"/>
                  <a:pt x="2040333" y="1077218"/>
                </a:cubicBezTo>
                <a:cubicBezTo>
                  <a:pt x="1941788" y="1083302"/>
                  <a:pt x="1627927" y="1030976"/>
                  <a:pt x="1479802" y="1077218"/>
                </a:cubicBezTo>
                <a:cubicBezTo>
                  <a:pt x="1331677" y="1123460"/>
                  <a:pt x="1176161" y="1054591"/>
                  <a:pt x="1053799" y="1077218"/>
                </a:cubicBezTo>
                <a:cubicBezTo>
                  <a:pt x="931437" y="1099845"/>
                  <a:pt x="441028" y="1009974"/>
                  <a:pt x="0" y="1077218"/>
                </a:cubicBezTo>
                <a:cubicBezTo>
                  <a:pt x="-8349" y="959946"/>
                  <a:pt x="44727" y="812814"/>
                  <a:pt x="0" y="570926"/>
                </a:cubicBezTo>
                <a:cubicBezTo>
                  <a:pt x="-44727" y="329038"/>
                  <a:pt x="40347" y="174014"/>
                  <a:pt x="0" y="0"/>
                </a:cubicBezTo>
                <a:close/>
              </a:path>
              <a:path w="4484249" h="1077218" stroke="0" extrusionOk="0">
                <a:moveTo>
                  <a:pt x="0" y="0"/>
                </a:moveTo>
                <a:cubicBezTo>
                  <a:pt x="158910" y="-48516"/>
                  <a:pt x="222602" y="44294"/>
                  <a:pt x="426004" y="0"/>
                </a:cubicBezTo>
                <a:cubicBezTo>
                  <a:pt x="629406" y="-44294"/>
                  <a:pt x="667002" y="9205"/>
                  <a:pt x="896850" y="0"/>
                </a:cubicBezTo>
                <a:cubicBezTo>
                  <a:pt x="1126698" y="-9205"/>
                  <a:pt x="1345822" y="54226"/>
                  <a:pt x="1502223" y="0"/>
                </a:cubicBezTo>
                <a:cubicBezTo>
                  <a:pt x="1658624" y="-54226"/>
                  <a:pt x="1804302" y="1092"/>
                  <a:pt x="2017912" y="0"/>
                </a:cubicBezTo>
                <a:cubicBezTo>
                  <a:pt x="2231522" y="-1092"/>
                  <a:pt x="2306940" y="31842"/>
                  <a:pt x="2443916" y="0"/>
                </a:cubicBezTo>
                <a:cubicBezTo>
                  <a:pt x="2580892" y="-31842"/>
                  <a:pt x="2885854" y="14763"/>
                  <a:pt x="3004447" y="0"/>
                </a:cubicBezTo>
                <a:cubicBezTo>
                  <a:pt x="3123040" y="-14763"/>
                  <a:pt x="3319584" y="25886"/>
                  <a:pt x="3430450" y="0"/>
                </a:cubicBezTo>
                <a:cubicBezTo>
                  <a:pt x="3541316" y="-25886"/>
                  <a:pt x="3730494" y="31410"/>
                  <a:pt x="3856454" y="0"/>
                </a:cubicBezTo>
                <a:cubicBezTo>
                  <a:pt x="3982414" y="-31410"/>
                  <a:pt x="4211876" y="10064"/>
                  <a:pt x="4484249" y="0"/>
                </a:cubicBezTo>
                <a:cubicBezTo>
                  <a:pt x="4543157" y="166508"/>
                  <a:pt x="4460855" y="259644"/>
                  <a:pt x="4484249" y="517065"/>
                </a:cubicBezTo>
                <a:cubicBezTo>
                  <a:pt x="4507643" y="774487"/>
                  <a:pt x="4480903" y="820163"/>
                  <a:pt x="4484249" y="1077218"/>
                </a:cubicBezTo>
                <a:cubicBezTo>
                  <a:pt x="4397091" y="1094135"/>
                  <a:pt x="4190151" y="1065885"/>
                  <a:pt x="4058245" y="1077218"/>
                </a:cubicBezTo>
                <a:cubicBezTo>
                  <a:pt x="3926339" y="1088551"/>
                  <a:pt x="3747904" y="1024263"/>
                  <a:pt x="3542557" y="1077218"/>
                </a:cubicBezTo>
                <a:cubicBezTo>
                  <a:pt x="3337210" y="1130173"/>
                  <a:pt x="3032066" y="1072232"/>
                  <a:pt x="2892341" y="1077218"/>
                </a:cubicBezTo>
                <a:cubicBezTo>
                  <a:pt x="2752616" y="1082204"/>
                  <a:pt x="2635193" y="1062926"/>
                  <a:pt x="2421494" y="1077218"/>
                </a:cubicBezTo>
                <a:cubicBezTo>
                  <a:pt x="2207795" y="1091510"/>
                  <a:pt x="2173705" y="1049049"/>
                  <a:pt x="1995491" y="1077218"/>
                </a:cubicBezTo>
                <a:cubicBezTo>
                  <a:pt x="1817277" y="1105387"/>
                  <a:pt x="1644228" y="1064925"/>
                  <a:pt x="1434960" y="1077218"/>
                </a:cubicBezTo>
                <a:cubicBezTo>
                  <a:pt x="1225692" y="1089511"/>
                  <a:pt x="1017254" y="1067342"/>
                  <a:pt x="874429" y="1077218"/>
                </a:cubicBezTo>
                <a:cubicBezTo>
                  <a:pt x="731604" y="1087094"/>
                  <a:pt x="373663" y="1066397"/>
                  <a:pt x="0" y="1077218"/>
                </a:cubicBezTo>
                <a:cubicBezTo>
                  <a:pt x="-42468" y="961910"/>
                  <a:pt x="24007" y="726079"/>
                  <a:pt x="0" y="538609"/>
                </a:cubicBezTo>
                <a:cubicBezTo>
                  <a:pt x="-24007" y="351139"/>
                  <a:pt x="46126" y="259906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 err="1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hu-HU" sz="32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660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F4879A-C8C3-1602-D935-08A09912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Bejárós ciklus (</a:t>
            </a:r>
            <a:r>
              <a:rPr lang="hu-HU" dirty="0" err="1"/>
              <a:t>for</a:t>
            </a:r>
            <a:r>
              <a:rPr lang="hu-HU" dirty="0"/>
              <a:t>, in)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8FFC91-C81C-4929-4E8D-870355865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Számok 40-től 120-ig 10-esével?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>
              <a:lnSpc>
                <a:spcPct val="200000"/>
              </a:lnSpc>
            </a:pPr>
            <a:r>
              <a:rPr lang="hu-HU" dirty="0"/>
              <a:t>Szöveg karakterei?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EBAF251-DAB8-2B34-0DB4-830A7A01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12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72864D3-8486-8E62-145F-5ABFF6696264}"/>
              </a:ext>
            </a:extLst>
          </p:cNvPr>
          <p:cNvSpPr txBox="1"/>
          <p:nvPr/>
        </p:nvSpPr>
        <p:spPr>
          <a:xfrm>
            <a:off x="396748" y="2951945"/>
            <a:ext cx="5665349" cy="954107"/>
          </a:xfrm>
          <a:custGeom>
            <a:avLst/>
            <a:gdLst>
              <a:gd name="connsiteX0" fmla="*/ 0 w 5665349"/>
              <a:gd name="connsiteY0" fmla="*/ 0 h 954107"/>
              <a:gd name="connsiteX1" fmla="*/ 453228 w 5665349"/>
              <a:gd name="connsiteY1" fmla="*/ 0 h 954107"/>
              <a:gd name="connsiteX2" fmla="*/ 1076416 w 5665349"/>
              <a:gd name="connsiteY2" fmla="*/ 0 h 954107"/>
              <a:gd name="connsiteX3" fmla="*/ 1756258 w 5665349"/>
              <a:gd name="connsiteY3" fmla="*/ 0 h 954107"/>
              <a:gd name="connsiteX4" fmla="*/ 2436100 w 5665349"/>
              <a:gd name="connsiteY4" fmla="*/ 0 h 954107"/>
              <a:gd name="connsiteX5" fmla="*/ 3059288 w 5665349"/>
              <a:gd name="connsiteY5" fmla="*/ 0 h 954107"/>
              <a:gd name="connsiteX6" fmla="*/ 3455863 w 5665349"/>
              <a:gd name="connsiteY6" fmla="*/ 0 h 954107"/>
              <a:gd name="connsiteX7" fmla="*/ 4079051 w 5665349"/>
              <a:gd name="connsiteY7" fmla="*/ 0 h 954107"/>
              <a:gd name="connsiteX8" fmla="*/ 4702240 w 5665349"/>
              <a:gd name="connsiteY8" fmla="*/ 0 h 954107"/>
              <a:gd name="connsiteX9" fmla="*/ 5665349 w 5665349"/>
              <a:gd name="connsiteY9" fmla="*/ 0 h 954107"/>
              <a:gd name="connsiteX10" fmla="*/ 5665349 w 5665349"/>
              <a:gd name="connsiteY10" fmla="*/ 467512 h 954107"/>
              <a:gd name="connsiteX11" fmla="*/ 5665349 w 5665349"/>
              <a:gd name="connsiteY11" fmla="*/ 954107 h 954107"/>
              <a:gd name="connsiteX12" fmla="*/ 5155468 w 5665349"/>
              <a:gd name="connsiteY12" fmla="*/ 954107 h 954107"/>
              <a:gd name="connsiteX13" fmla="*/ 4475626 w 5665349"/>
              <a:gd name="connsiteY13" fmla="*/ 954107 h 954107"/>
              <a:gd name="connsiteX14" fmla="*/ 4079051 w 5665349"/>
              <a:gd name="connsiteY14" fmla="*/ 954107 h 954107"/>
              <a:gd name="connsiteX15" fmla="*/ 3682477 w 5665349"/>
              <a:gd name="connsiteY15" fmla="*/ 954107 h 954107"/>
              <a:gd name="connsiteX16" fmla="*/ 3059288 w 5665349"/>
              <a:gd name="connsiteY16" fmla="*/ 954107 h 954107"/>
              <a:gd name="connsiteX17" fmla="*/ 2662714 w 5665349"/>
              <a:gd name="connsiteY17" fmla="*/ 954107 h 954107"/>
              <a:gd name="connsiteX18" fmla="*/ 1982872 w 5665349"/>
              <a:gd name="connsiteY18" fmla="*/ 954107 h 954107"/>
              <a:gd name="connsiteX19" fmla="*/ 1472991 w 5665349"/>
              <a:gd name="connsiteY19" fmla="*/ 954107 h 954107"/>
              <a:gd name="connsiteX20" fmla="*/ 1019763 w 5665349"/>
              <a:gd name="connsiteY20" fmla="*/ 954107 h 954107"/>
              <a:gd name="connsiteX21" fmla="*/ 0 w 5665349"/>
              <a:gd name="connsiteY21" fmla="*/ 954107 h 954107"/>
              <a:gd name="connsiteX22" fmla="*/ 0 w 5665349"/>
              <a:gd name="connsiteY22" fmla="*/ 477054 h 954107"/>
              <a:gd name="connsiteX23" fmla="*/ 0 w 5665349"/>
              <a:gd name="connsiteY23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665349" h="954107" fill="none" extrusionOk="0">
                <a:moveTo>
                  <a:pt x="0" y="0"/>
                </a:moveTo>
                <a:cubicBezTo>
                  <a:pt x="177719" y="-50427"/>
                  <a:pt x="238347" y="16474"/>
                  <a:pt x="453228" y="0"/>
                </a:cubicBezTo>
                <a:cubicBezTo>
                  <a:pt x="668109" y="-16474"/>
                  <a:pt x="865850" y="69632"/>
                  <a:pt x="1076416" y="0"/>
                </a:cubicBezTo>
                <a:cubicBezTo>
                  <a:pt x="1286982" y="-69632"/>
                  <a:pt x="1610840" y="76151"/>
                  <a:pt x="1756258" y="0"/>
                </a:cubicBezTo>
                <a:cubicBezTo>
                  <a:pt x="1901676" y="-76151"/>
                  <a:pt x="2106524" y="40007"/>
                  <a:pt x="2436100" y="0"/>
                </a:cubicBezTo>
                <a:cubicBezTo>
                  <a:pt x="2765676" y="-40007"/>
                  <a:pt x="2764781" y="40246"/>
                  <a:pt x="3059288" y="0"/>
                </a:cubicBezTo>
                <a:cubicBezTo>
                  <a:pt x="3353795" y="-40246"/>
                  <a:pt x="3306194" y="33793"/>
                  <a:pt x="3455863" y="0"/>
                </a:cubicBezTo>
                <a:cubicBezTo>
                  <a:pt x="3605532" y="-33793"/>
                  <a:pt x="3895854" y="38167"/>
                  <a:pt x="4079051" y="0"/>
                </a:cubicBezTo>
                <a:cubicBezTo>
                  <a:pt x="4262248" y="-38167"/>
                  <a:pt x="4437987" y="45922"/>
                  <a:pt x="4702240" y="0"/>
                </a:cubicBezTo>
                <a:cubicBezTo>
                  <a:pt x="4966493" y="-45922"/>
                  <a:pt x="5211841" y="24344"/>
                  <a:pt x="5665349" y="0"/>
                </a:cubicBezTo>
                <a:cubicBezTo>
                  <a:pt x="5686607" y="223507"/>
                  <a:pt x="5651050" y="281535"/>
                  <a:pt x="5665349" y="467512"/>
                </a:cubicBezTo>
                <a:cubicBezTo>
                  <a:pt x="5679648" y="653489"/>
                  <a:pt x="5631855" y="823179"/>
                  <a:pt x="5665349" y="954107"/>
                </a:cubicBezTo>
                <a:cubicBezTo>
                  <a:pt x="5477005" y="998750"/>
                  <a:pt x="5382453" y="896934"/>
                  <a:pt x="5155468" y="954107"/>
                </a:cubicBezTo>
                <a:cubicBezTo>
                  <a:pt x="4928483" y="1011280"/>
                  <a:pt x="4662430" y="914626"/>
                  <a:pt x="4475626" y="954107"/>
                </a:cubicBezTo>
                <a:cubicBezTo>
                  <a:pt x="4288822" y="993588"/>
                  <a:pt x="4244280" y="923558"/>
                  <a:pt x="4079051" y="954107"/>
                </a:cubicBezTo>
                <a:cubicBezTo>
                  <a:pt x="3913823" y="984656"/>
                  <a:pt x="3769905" y="935532"/>
                  <a:pt x="3682477" y="954107"/>
                </a:cubicBezTo>
                <a:cubicBezTo>
                  <a:pt x="3595049" y="972682"/>
                  <a:pt x="3347487" y="953565"/>
                  <a:pt x="3059288" y="954107"/>
                </a:cubicBezTo>
                <a:cubicBezTo>
                  <a:pt x="2771089" y="954649"/>
                  <a:pt x="2759223" y="907908"/>
                  <a:pt x="2662714" y="954107"/>
                </a:cubicBezTo>
                <a:cubicBezTo>
                  <a:pt x="2566205" y="1000306"/>
                  <a:pt x="2130042" y="919618"/>
                  <a:pt x="1982872" y="954107"/>
                </a:cubicBezTo>
                <a:cubicBezTo>
                  <a:pt x="1835702" y="988596"/>
                  <a:pt x="1675600" y="953990"/>
                  <a:pt x="1472991" y="954107"/>
                </a:cubicBezTo>
                <a:cubicBezTo>
                  <a:pt x="1270382" y="954224"/>
                  <a:pt x="1198117" y="931713"/>
                  <a:pt x="1019763" y="954107"/>
                </a:cubicBezTo>
                <a:cubicBezTo>
                  <a:pt x="841409" y="976501"/>
                  <a:pt x="501333" y="907200"/>
                  <a:pt x="0" y="954107"/>
                </a:cubicBezTo>
                <a:cubicBezTo>
                  <a:pt x="-16751" y="816724"/>
                  <a:pt x="19156" y="575598"/>
                  <a:pt x="0" y="477054"/>
                </a:cubicBezTo>
                <a:cubicBezTo>
                  <a:pt x="-19156" y="378510"/>
                  <a:pt x="41041" y="232212"/>
                  <a:pt x="0" y="0"/>
                </a:cubicBezTo>
                <a:close/>
              </a:path>
              <a:path w="5665349" h="954107" stroke="0" extrusionOk="0">
                <a:moveTo>
                  <a:pt x="0" y="0"/>
                </a:moveTo>
                <a:cubicBezTo>
                  <a:pt x="102283" y="-2744"/>
                  <a:pt x="316139" y="44658"/>
                  <a:pt x="396574" y="0"/>
                </a:cubicBezTo>
                <a:cubicBezTo>
                  <a:pt x="477009" y="-44658"/>
                  <a:pt x="733951" y="1755"/>
                  <a:pt x="849802" y="0"/>
                </a:cubicBezTo>
                <a:cubicBezTo>
                  <a:pt x="965653" y="-1755"/>
                  <a:pt x="1193588" y="19354"/>
                  <a:pt x="1472991" y="0"/>
                </a:cubicBezTo>
                <a:cubicBezTo>
                  <a:pt x="1752394" y="-19354"/>
                  <a:pt x="1808826" y="29122"/>
                  <a:pt x="1982872" y="0"/>
                </a:cubicBezTo>
                <a:cubicBezTo>
                  <a:pt x="2156918" y="-29122"/>
                  <a:pt x="2226517" y="39000"/>
                  <a:pt x="2379447" y="0"/>
                </a:cubicBezTo>
                <a:cubicBezTo>
                  <a:pt x="2532377" y="-39000"/>
                  <a:pt x="2682496" y="43442"/>
                  <a:pt x="2945981" y="0"/>
                </a:cubicBezTo>
                <a:cubicBezTo>
                  <a:pt x="3209466" y="-43442"/>
                  <a:pt x="3238640" y="38649"/>
                  <a:pt x="3342556" y="0"/>
                </a:cubicBezTo>
                <a:cubicBezTo>
                  <a:pt x="3446473" y="-38649"/>
                  <a:pt x="3592423" y="8559"/>
                  <a:pt x="3739130" y="0"/>
                </a:cubicBezTo>
                <a:cubicBezTo>
                  <a:pt x="3885837" y="-8559"/>
                  <a:pt x="4186614" y="22198"/>
                  <a:pt x="4362319" y="0"/>
                </a:cubicBezTo>
                <a:cubicBezTo>
                  <a:pt x="4538024" y="-22198"/>
                  <a:pt x="4616558" y="34840"/>
                  <a:pt x="4815547" y="0"/>
                </a:cubicBezTo>
                <a:cubicBezTo>
                  <a:pt x="5014536" y="-34840"/>
                  <a:pt x="5343191" y="83929"/>
                  <a:pt x="5665349" y="0"/>
                </a:cubicBezTo>
                <a:cubicBezTo>
                  <a:pt x="5675554" y="128653"/>
                  <a:pt x="5645901" y="288742"/>
                  <a:pt x="5665349" y="457971"/>
                </a:cubicBezTo>
                <a:cubicBezTo>
                  <a:pt x="5684797" y="627200"/>
                  <a:pt x="5618134" y="772412"/>
                  <a:pt x="5665349" y="954107"/>
                </a:cubicBezTo>
                <a:cubicBezTo>
                  <a:pt x="5472122" y="974521"/>
                  <a:pt x="5379111" y="952798"/>
                  <a:pt x="5268775" y="954107"/>
                </a:cubicBezTo>
                <a:cubicBezTo>
                  <a:pt x="5158439" y="955416"/>
                  <a:pt x="4910071" y="903989"/>
                  <a:pt x="4815547" y="954107"/>
                </a:cubicBezTo>
                <a:cubicBezTo>
                  <a:pt x="4721023" y="1004225"/>
                  <a:pt x="4552236" y="943699"/>
                  <a:pt x="4418972" y="954107"/>
                </a:cubicBezTo>
                <a:cubicBezTo>
                  <a:pt x="4285708" y="964515"/>
                  <a:pt x="4053116" y="924870"/>
                  <a:pt x="3852437" y="954107"/>
                </a:cubicBezTo>
                <a:cubicBezTo>
                  <a:pt x="3651759" y="983344"/>
                  <a:pt x="3531286" y="936496"/>
                  <a:pt x="3285902" y="954107"/>
                </a:cubicBezTo>
                <a:cubicBezTo>
                  <a:pt x="3040519" y="971718"/>
                  <a:pt x="2865755" y="949234"/>
                  <a:pt x="2719368" y="954107"/>
                </a:cubicBezTo>
                <a:cubicBezTo>
                  <a:pt x="2572981" y="958980"/>
                  <a:pt x="2429432" y="903618"/>
                  <a:pt x="2152833" y="954107"/>
                </a:cubicBezTo>
                <a:cubicBezTo>
                  <a:pt x="1876234" y="1004596"/>
                  <a:pt x="1843266" y="911860"/>
                  <a:pt x="1642951" y="954107"/>
                </a:cubicBezTo>
                <a:cubicBezTo>
                  <a:pt x="1442636" y="996354"/>
                  <a:pt x="1324382" y="885437"/>
                  <a:pt x="1019763" y="954107"/>
                </a:cubicBezTo>
                <a:cubicBezTo>
                  <a:pt x="715144" y="1022777"/>
                  <a:pt x="635641" y="920663"/>
                  <a:pt x="509881" y="954107"/>
                </a:cubicBezTo>
                <a:cubicBezTo>
                  <a:pt x="384121" y="987551"/>
                  <a:pt x="151045" y="896480"/>
                  <a:pt x="0" y="954107"/>
                </a:cubicBezTo>
                <a:cubicBezTo>
                  <a:pt x="-26284" y="857806"/>
                  <a:pt x="16563" y="687572"/>
                  <a:pt x="0" y="496136"/>
                </a:cubicBezTo>
                <a:cubicBezTo>
                  <a:pt x="-16563" y="304700"/>
                  <a:pt x="57994" y="223548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8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8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800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800" dirty="0">
                <a:solidFill>
                  <a:srgbClr val="098658"/>
                </a:solidFill>
                <a:latin typeface="Consolas" panose="020B0609020204030204" pitchFamily="49" charset="0"/>
              </a:rPr>
              <a:t>120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8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hu-HU" sz="28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8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EE82083-D9EC-9EB6-BA70-1BD53ED01308}"/>
              </a:ext>
            </a:extLst>
          </p:cNvPr>
          <p:cNvSpPr txBox="1"/>
          <p:nvPr/>
        </p:nvSpPr>
        <p:spPr>
          <a:xfrm>
            <a:off x="6285859" y="2951945"/>
            <a:ext cx="5665349" cy="954107"/>
          </a:xfrm>
          <a:custGeom>
            <a:avLst/>
            <a:gdLst>
              <a:gd name="connsiteX0" fmla="*/ 0 w 5665349"/>
              <a:gd name="connsiteY0" fmla="*/ 0 h 954107"/>
              <a:gd name="connsiteX1" fmla="*/ 453228 w 5665349"/>
              <a:gd name="connsiteY1" fmla="*/ 0 h 954107"/>
              <a:gd name="connsiteX2" fmla="*/ 1076416 w 5665349"/>
              <a:gd name="connsiteY2" fmla="*/ 0 h 954107"/>
              <a:gd name="connsiteX3" fmla="*/ 1756258 w 5665349"/>
              <a:gd name="connsiteY3" fmla="*/ 0 h 954107"/>
              <a:gd name="connsiteX4" fmla="*/ 2436100 w 5665349"/>
              <a:gd name="connsiteY4" fmla="*/ 0 h 954107"/>
              <a:gd name="connsiteX5" fmla="*/ 3059288 w 5665349"/>
              <a:gd name="connsiteY5" fmla="*/ 0 h 954107"/>
              <a:gd name="connsiteX6" fmla="*/ 3455863 w 5665349"/>
              <a:gd name="connsiteY6" fmla="*/ 0 h 954107"/>
              <a:gd name="connsiteX7" fmla="*/ 4079051 w 5665349"/>
              <a:gd name="connsiteY7" fmla="*/ 0 h 954107"/>
              <a:gd name="connsiteX8" fmla="*/ 4702240 w 5665349"/>
              <a:gd name="connsiteY8" fmla="*/ 0 h 954107"/>
              <a:gd name="connsiteX9" fmla="*/ 5665349 w 5665349"/>
              <a:gd name="connsiteY9" fmla="*/ 0 h 954107"/>
              <a:gd name="connsiteX10" fmla="*/ 5665349 w 5665349"/>
              <a:gd name="connsiteY10" fmla="*/ 467512 h 954107"/>
              <a:gd name="connsiteX11" fmla="*/ 5665349 w 5665349"/>
              <a:gd name="connsiteY11" fmla="*/ 954107 h 954107"/>
              <a:gd name="connsiteX12" fmla="*/ 5155468 w 5665349"/>
              <a:gd name="connsiteY12" fmla="*/ 954107 h 954107"/>
              <a:gd name="connsiteX13" fmla="*/ 4475626 w 5665349"/>
              <a:gd name="connsiteY13" fmla="*/ 954107 h 954107"/>
              <a:gd name="connsiteX14" fmla="*/ 4079051 w 5665349"/>
              <a:gd name="connsiteY14" fmla="*/ 954107 h 954107"/>
              <a:gd name="connsiteX15" fmla="*/ 3682477 w 5665349"/>
              <a:gd name="connsiteY15" fmla="*/ 954107 h 954107"/>
              <a:gd name="connsiteX16" fmla="*/ 3059288 w 5665349"/>
              <a:gd name="connsiteY16" fmla="*/ 954107 h 954107"/>
              <a:gd name="connsiteX17" fmla="*/ 2662714 w 5665349"/>
              <a:gd name="connsiteY17" fmla="*/ 954107 h 954107"/>
              <a:gd name="connsiteX18" fmla="*/ 1982872 w 5665349"/>
              <a:gd name="connsiteY18" fmla="*/ 954107 h 954107"/>
              <a:gd name="connsiteX19" fmla="*/ 1472991 w 5665349"/>
              <a:gd name="connsiteY19" fmla="*/ 954107 h 954107"/>
              <a:gd name="connsiteX20" fmla="*/ 1019763 w 5665349"/>
              <a:gd name="connsiteY20" fmla="*/ 954107 h 954107"/>
              <a:gd name="connsiteX21" fmla="*/ 0 w 5665349"/>
              <a:gd name="connsiteY21" fmla="*/ 954107 h 954107"/>
              <a:gd name="connsiteX22" fmla="*/ 0 w 5665349"/>
              <a:gd name="connsiteY22" fmla="*/ 477054 h 954107"/>
              <a:gd name="connsiteX23" fmla="*/ 0 w 5665349"/>
              <a:gd name="connsiteY23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665349" h="954107" fill="none" extrusionOk="0">
                <a:moveTo>
                  <a:pt x="0" y="0"/>
                </a:moveTo>
                <a:cubicBezTo>
                  <a:pt x="177719" y="-50427"/>
                  <a:pt x="238347" y="16474"/>
                  <a:pt x="453228" y="0"/>
                </a:cubicBezTo>
                <a:cubicBezTo>
                  <a:pt x="668109" y="-16474"/>
                  <a:pt x="865850" y="69632"/>
                  <a:pt x="1076416" y="0"/>
                </a:cubicBezTo>
                <a:cubicBezTo>
                  <a:pt x="1286982" y="-69632"/>
                  <a:pt x="1610840" y="76151"/>
                  <a:pt x="1756258" y="0"/>
                </a:cubicBezTo>
                <a:cubicBezTo>
                  <a:pt x="1901676" y="-76151"/>
                  <a:pt x="2106524" y="40007"/>
                  <a:pt x="2436100" y="0"/>
                </a:cubicBezTo>
                <a:cubicBezTo>
                  <a:pt x="2765676" y="-40007"/>
                  <a:pt x="2764781" y="40246"/>
                  <a:pt x="3059288" y="0"/>
                </a:cubicBezTo>
                <a:cubicBezTo>
                  <a:pt x="3353795" y="-40246"/>
                  <a:pt x="3306194" y="33793"/>
                  <a:pt x="3455863" y="0"/>
                </a:cubicBezTo>
                <a:cubicBezTo>
                  <a:pt x="3605532" y="-33793"/>
                  <a:pt x="3895854" y="38167"/>
                  <a:pt x="4079051" y="0"/>
                </a:cubicBezTo>
                <a:cubicBezTo>
                  <a:pt x="4262248" y="-38167"/>
                  <a:pt x="4437987" y="45922"/>
                  <a:pt x="4702240" y="0"/>
                </a:cubicBezTo>
                <a:cubicBezTo>
                  <a:pt x="4966493" y="-45922"/>
                  <a:pt x="5211841" y="24344"/>
                  <a:pt x="5665349" y="0"/>
                </a:cubicBezTo>
                <a:cubicBezTo>
                  <a:pt x="5686607" y="223507"/>
                  <a:pt x="5651050" y="281535"/>
                  <a:pt x="5665349" y="467512"/>
                </a:cubicBezTo>
                <a:cubicBezTo>
                  <a:pt x="5679648" y="653489"/>
                  <a:pt x="5631855" y="823179"/>
                  <a:pt x="5665349" y="954107"/>
                </a:cubicBezTo>
                <a:cubicBezTo>
                  <a:pt x="5477005" y="998750"/>
                  <a:pt x="5382453" y="896934"/>
                  <a:pt x="5155468" y="954107"/>
                </a:cubicBezTo>
                <a:cubicBezTo>
                  <a:pt x="4928483" y="1011280"/>
                  <a:pt x="4662430" y="914626"/>
                  <a:pt x="4475626" y="954107"/>
                </a:cubicBezTo>
                <a:cubicBezTo>
                  <a:pt x="4288822" y="993588"/>
                  <a:pt x="4244280" y="923558"/>
                  <a:pt x="4079051" y="954107"/>
                </a:cubicBezTo>
                <a:cubicBezTo>
                  <a:pt x="3913823" y="984656"/>
                  <a:pt x="3769905" y="935532"/>
                  <a:pt x="3682477" y="954107"/>
                </a:cubicBezTo>
                <a:cubicBezTo>
                  <a:pt x="3595049" y="972682"/>
                  <a:pt x="3347487" y="953565"/>
                  <a:pt x="3059288" y="954107"/>
                </a:cubicBezTo>
                <a:cubicBezTo>
                  <a:pt x="2771089" y="954649"/>
                  <a:pt x="2759223" y="907908"/>
                  <a:pt x="2662714" y="954107"/>
                </a:cubicBezTo>
                <a:cubicBezTo>
                  <a:pt x="2566205" y="1000306"/>
                  <a:pt x="2130042" y="919618"/>
                  <a:pt x="1982872" y="954107"/>
                </a:cubicBezTo>
                <a:cubicBezTo>
                  <a:pt x="1835702" y="988596"/>
                  <a:pt x="1675600" y="953990"/>
                  <a:pt x="1472991" y="954107"/>
                </a:cubicBezTo>
                <a:cubicBezTo>
                  <a:pt x="1270382" y="954224"/>
                  <a:pt x="1198117" y="931713"/>
                  <a:pt x="1019763" y="954107"/>
                </a:cubicBezTo>
                <a:cubicBezTo>
                  <a:pt x="841409" y="976501"/>
                  <a:pt x="501333" y="907200"/>
                  <a:pt x="0" y="954107"/>
                </a:cubicBezTo>
                <a:cubicBezTo>
                  <a:pt x="-16751" y="816724"/>
                  <a:pt x="19156" y="575598"/>
                  <a:pt x="0" y="477054"/>
                </a:cubicBezTo>
                <a:cubicBezTo>
                  <a:pt x="-19156" y="378510"/>
                  <a:pt x="41041" y="232212"/>
                  <a:pt x="0" y="0"/>
                </a:cubicBezTo>
                <a:close/>
              </a:path>
              <a:path w="5665349" h="954107" stroke="0" extrusionOk="0">
                <a:moveTo>
                  <a:pt x="0" y="0"/>
                </a:moveTo>
                <a:cubicBezTo>
                  <a:pt x="102283" y="-2744"/>
                  <a:pt x="316139" y="44658"/>
                  <a:pt x="396574" y="0"/>
                </a:cubicBezTo>
                <a:cubicBezTo>
                  <a:pt x="477009" y="-44658"/>
                  <a:pt x="733951" y="1755"/>
                  <a:pt x="849802" y="0"/>
                </a:cubicBezTo>
                <a:cubicBezTo>
                  <a:pt x="965653" y="-1755"/>
                  <a:pt x="1193588" y="19354"/>
                  <a:pt x="1472991" y="0"/>
                </a:cubicBezTo>
                <a:cubicBezTo>
                  <a:pt x="1752394" y="-19354"/>
                  <a:pt x="1808826" y="29122"/>
                  <a:pt x="1982872" y="0"/>
                </a:cubicBezTo>
                <a:cubicBezTo>
                  <a:pt x="2156918" y="-29122"/>
                  <a:pt x="2226517" y="39000"/>
                  <a:pt x="2379447" y="0"/>
                </a:cubicBezTo>
                <a:cubicBezTo>
                  <a:pt x="2532377" y="-39000"/>
                  <a:pt x="2682496" y="43442"/>
                  <a:pt x="2945981" y="0"/>
                </a:cubicBezTo>
                <a:cubicBezTo>
                  <a:pt x="3209466" y="-43442"/>
                  <a:pt x="3238640" y="38649"/>
                  <a:pt x="3342556" y="0"/>
                </a:cubicBezTo>
                <a:cubicBezTo>
                  <a:pt x="3446473" y="-38649"/>
                  <a:pt x="3592423" y="8559"/>
                  <a:pt x="3739130" y="0"/>
                </a:cubicBezTo>
                <a:cubicBezTo>
                  <a:pt x="3885837" y="-8559"/>
                  <a:pt x="4186614" y="22198"/>
                  <a:pt x="4362319" y="0"/>
                </a:cubicBezTo>
                <a:cubicBezTo>
                  <a:pt x="4538024" y="-22198"/>
                  <a:pt x="4616558" y="34840"/>
                  <a:pt x="4815547" y="0"/>
                </a:cubicBezTo>
                <a:cubicBezTo>
                  <a:pt x="5014536" y="-34840"/>
                  <a:pt x="5343191" y="83929"/>
                  <a:pt x="5665349" y="0"/>
                </a:cubicBezTo>
                <a:cubicBezTo>
                  <a:pt x="5675554" y="128653"/>
                  <a:pt x="5645901" y="288742"/>
                  <a:pt x="5665349" y="457971"/>
                </a:cubicBezTo>
                <a:cubicBezTo>
                  <a:pt x="5684797" y="627200"/>
                  <a:pt x="5618134" y="772412"/>
                  <a:pt x="5665349" y="954107"/>
                </a:cubicBezTo>
                <a:cubicBezTo>
                  <a:pt x="5472122" y="974521"/>
                  <a:pt x="5379111" y="952798"/>
                  <a:pt x="5268775" y="954107"/>
                </a:cubicBezTo>
                <a:cubicBezTo>
                  <a:pt x="5158439" y="955416"/>
                  <a:pt x="4910071" y="903989"/>
                  <a:pt x="4815547" y="954107"/>
                </a:cubicBezTo>
                <a:cubicBezTo>
                  <a:pt x="4721023" y="1004225"/>
                  <a:pt x="4552236" y="943699"/>
                  <a:pt x="4418972" y="954107"/>
                </a:cubicBezTo>
                <a:cubicBezTo>
                  <a:pt x="4285708" y="964515"/>
                  <a:pt x="4053116" y="924870"/>
                  <a:pt x="3852437" y="954107"/>
                </a:cubicBezTo>
                <a:cubicBezTo>
                  <a:pt x="3651759" y="983344"/>
                  <a:pt x="3531286" y="936496"/>
                  <a:pt x="3285902" y="954107"/>
                </a:cubicBezTo>
                <a:cubicBezTo>
                  <a:pt x="3040519" y="971718"/>
                  <a:pt x="2865755" y="949234"/>
                  <a:pt x="2719368" y="954107"/>
                </a:cubicBezTo>
                <a:cubicBezTo>
                  <a:pt x="2572981" y="958980"/>
                  <a:pt x="2429432" y="903618"/>
                  <a:pt x="2152833" y="954107"/>
                </a:cubicBezTo>
                <a:cubicBezTo>
                  <a:pt x="1876234" y="1004596"/>
                  <a:pt x="1843266" y="911860"/>
                  <a:pt x="1642951" y="954107"/>
                </a:cubicBezTo>
                <a:cubicBezTo>
                  <a:pt x="1442636" y="996354"/>
                  <a:pt x="1324382" y="885437"/>
                  <a:pt x="1019763" y="954107"/>
                </a:cubicBezTo>
                <a:cubicBezTo>
                  <a:pt x="715144" y="1022777"/>
                  <a:pt x="635641" y="920663"/>
                  <a:pt x="509881" y="954107"/>
                </a:cubicBezTo>
                <a:cubicBezTo>
                  <a:pt x="384121" y="987551"/>
                  <a:pt x="151045" y="896480"/>
                  <a:pt x="0" y="954107"/>
                </a:cubicBezTo>
                <a:cubicBezTo>
                  <a:pt x="-26284" y="857806"/>
                  <a:pt x="16563" y="687572"/>
                  <a:pt x="0" y="496136"/>
                </a:cubicBezTo>
                <a:cubicBezTo>
                  <a:pt x="-16563" y="304700"/>
                  <a:pt x="57994" y="223548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8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8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800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800" dirty="0">
                <a:solidFill>
                  <a:srgbClr val="098658"/>
                </a:solidFill>
                <a:latin typeface="Consolas" panose="020B0609020204030204" pitchFamily="49" charset="0"/>
              </a:rPr>
              <a:t>121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8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hu-HU" sz="28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8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9ABAA03-53F8-CFE8-44D6-A520AB7B20CC}"/>
              </a:ext>
            </a:extLst>
          </p:cNvPr>
          <p:cNvSpPr txBox="1"/>
          <p:nvPr/>
        </p:nvSpPr>
        <p:spPr>
          <a:xfrm>
            <a:off x="7259507" y="4252507"/>
            <a:ext cx="3718052" cy="954107"/>
          </a:xfrm>
          <a:custGeom>
            <a:avLst/>
            <a:gdLst>
              <a:gd name="connsiteX0" fmla="*/ 0 w 3718052"/>
              <a:gd name="connsiteY0" fmla="*/ 0 h 954107"/>
              <a:gd name="connsiteX1" fmla="*/ 419609 w 3718052"/>
              <a:gd name="connsiteY1" fmla="*/ 0 h 954107"/>
              <a:gd name="connsiteX2" fmla="*/ 950759 w 3718052"/>
              <a:gd name="connsiteY2" fmla="*/ 0 h 954107"/>
              <a:gd name="connsiteX3" fmla="*/ 1556270 w 3718052"/>
              <a:gd name="connsiteY3" fmla="*/ 0 h 954107"/>
              <a:gd name="connsiteX4" fmla="*/ 1975879 w 3718052"/>
              <a:gd name="connsiteY4" fmla="*/ 0 h 954107"/>
              <a:gd name="connsiteX5" fmla="*/ 2469849 w 3718052"/>
              <a:gd name="connsiteY5" fmla="*/ 0 h 954107"/>
              <a:gd name="connsiteX6" fmla="*/ 2889458 w 3718052"/>
              <a:gd name="connsiteY6" fmla="*/ 0 h 954107"/>
              <a:gd name="connsiteX7" fmla="*/ 3718052 w 3718052"/>
              <a:gd name="connsiteY7" fmla="*/ 0 h 954107"/>
              <a:gd name="connsiteX8" fmla="*/ 3718052 w 3718052"/>
              <a:gd name="connsiteY8" fmla="*/ 486595 h 954107"/>
              <a:gd name="connsiteX9" fmla="*/ 3718052 w 3718052"/>
              <a:gd name="connsiteY9" fmla="*/ 954107 h 954107"/>
              <a:gd name="connsiteX10" fmla="*/ 3261263 w 3718052"/>
              <a:gd name="connsiteY10" fmla="*/ 954107 h 954107"/>
              <a:gd name="connsiteX11" fmla="*/ 2841654 w 3718052"/>
              <a:gd name="connsiteY11" fmla="*/ 954107 h 954107"/>
              <a:gd name="connsiteX12" fmla="*/ 2384865 w 3718052"/>
              <a:gd name="connsiteY12" fmla="*/ 954107 h 954107"/>
              <a:gd name="connsiteX13" fmla="*/ 1853714 w 3718052"/>
              <a:gd name="connsiteY13" fmla="*/ 954107 h 954107"/>
              <a:gd name="connsiteX14" fmla="*/ 1322564 w 3718052"/>
              <a:gd name="connsiteY14" fmla="*/ 954107 h 954107"/>
              <a:gd name="connsiteX15" fmla="*/ 902955 w 3718052"/>
              <a:gd name="connsiteY15" fmla="*/ 954107 h 954107"/>
              <a:gd name="connsiteX16" fmla="*/ 483347 w 3718052"/>
              <a:gd name="connsiteY16" fmla="*/ 954107 h 954107"/>
              <a:gd name="connsiteX17" fmla="*/ 0 w 3718052"/>
              <a:gd name="connsiteY17" fmla="*/ 954107 h 954107"/>
              <a:gd name="connsiteX18" fmla="*/ 0 w 3718052"/>
              <a:gd name="connsiteY18" fmla="*/ 505677 h 954107"/>
              <a:gd name="connsiteX19" fmla="*/ 0 w 3718052"/>
              <a:gd name="connsiteY19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18052" h="954107" fill="none" extrusionOk="0">
                <a:moveTo>
                  <a:pt x="0" y="0"/>
                </a:moveTo>
                <a:cubicBezTo>
                  <a:pt x="111219" y="-9220"/>
                  <a:pt x="213778" y="4538"/>
                  <a:pt x="419609" y="0"/>
                </a:cubicBezTo>
                <a:cubicBezTo>
                  <a:pt x="625440" y="-4538"/>
                  <a:pt x="823166" y="55000"/>
                  <a:pt x="950759" y="0"/>
                </a:cubicBezTo>
                <a:cubicBezTo>
                  <a:pt x="1078352" y="-55000"/>
                  <a:pt x="1428133" y="28603"/>
                  <a:pt x="1556270" y="0"/>
                </a:cubicBezTo>
                <a:cubicBezTo>
                  <a:pt x="1684407" y="-28603"/>
                  <a:pt x="1783860" y="21838"/>
                  <a:pt x="1975879" y="0"/>
                </a:cubicBezTo>
                <a:cubicBezTo>
                  <a:pt x="2167898" y="-21838"/>
                  <a:pt x="2289216" y="44138"/>
                  <a:pt x="2469849" y="0"/>
                </a:cubicBezTo>
                <a:cubicBezTo>
                  <a:pt x="2650482" y="-44138"/>
                  <a:pt x="2712995" y="32931"/>
                  <a:pt x="2889458" y="0"/>
                </a:cubicBezTo>
                <a:cubicBezTo>
                  <a:pt x="3065921" y="-32931"/>
                  <a:pt x="3491938" y="5645"/>
                  <a:pt x="3718052" y="0"/>
                </a:cubicBezTo>
                <a:cubicBezTo>
                  <a:pt x="3760187" y="98552"/>
                  <a:pt x="3682597" y="282242"/>
                  <a:pt x="3718052" y="486595"/>
                </a:cubicBezTo>
                <a:cubicBezTo>
                  <a:pt x="3753507" y="690948"/>
                  <a:pt x="3701658" y="824082"/>
                  <a:pt x="3718052" y="954107"/>
                </a:cubicBezTo>
                <a:cubicBezTo>
                  <a:pt x="3518623" y="958067"/>
                  <a:pt x="3400389" y="911336"/>
                  <a:pt x="3261263" y="954107"/>
                </a:cubicBezTo>
                <a:cubicBezTo>
                  <a:pt x="3122137" y="996878"/>
                  <a:pt x="2970633" y="938206"/>
                  <a:pt x="2841654" y="954107"/>
                </a:cubicBezTo>
                <a:cubicBezTo>
                  <a:pt x="2712675" y="970008"/>
                  <a:pt x="2580213" y="907177"/>
                  <a:pt x="2384865" y="954107"/>
                </a:cubicBezTo>
                <a:cubicBezTo>
                  <a:pt x="2189517" y="1001037"/>
                  <a:pt x="2030307" y="931005"/>
                  <a:pt x="1853714" y="954107"/>
                </a:cubicBezTo>
                <a:cubicBezTo>
                  <a:pt x="1677121" y="977209"/>
                  <a:pt x="1465991" y="928657"/>
                  <a:pt x="1322564" y="954107"/>
                </a:cubicBezTo>
                <a:cubicBezTo>
                  <a:pt x="1179137" y="979557"/>
                  <a:pt x="1067369" y="910957"/>
                  <a:pt x="902955" y="954107"/>
                </a:cubicBezTo>
                <a:cubicBezTo>
                  <a:pt x="738541" y="997257"/>
                  <a:pt x="588456" y="934892"/>
                  <a:pt x="483347" y="954107"/>
                </a:cubicBezTo>
                <a:cubicBezTo>
                  <a:pt x="378238" y="973322"/>
                  <a:pt x="186010" y="942469"/>
                  <a:pt x="0" y="954107"/>
                </a:cubicBezTo>
                <a:cubicBezTo>
                  <a:pt x="-43653" y="779533"/>
                  <a:pt x="18445" y="607777"/>
                  <a:pt x="0" y="505677"/>
                </a:cubicBezTo>
                <a:cubicBezTo>
                  <a:pt x="-18445" y="403577"/>
                  <a:pt x="2011" y="200461"/>
                  <a:pt x="0" y="0"/>
                </a:cubicBezTo>
                <a:close/>
              </a:path>
              <a:path w="3718052" h="954107" stroke="0" extrusionOk="0">
                <a:moveTo>
                  <a:pt x="0" y="0"/>
                </a:moveTo>
                <a:cubicBezTo>
                  <a:pt x="126948" y="-46647"/>
                  <a:pt x="318947" y="8444"/>
                  <a:pt x="419609" y="0"/>
                </a:cubicBezTo>
                <a:cubicBezTo>
                  <a:pt x="520271" y="-8444"/>
                  <a:pt x="770526" y="10866"/>
                  <a:pt x="876398" y="0"/>
                </a:cubicBezTo>
                <a:cubicBezTo>
                  <a:pt x="982270" y="-10866"/>
                  <a:pt x="1308677" y="23961"/>
                  <a:pt x="1444729" y="0"/>
                </a:cubicBezTo>
                <a:cubicBezTo>
                  <a:pt x="1580781" y="-23961"/>
                  <a:pt x="1817939" y="41365"/>
                  <a:pt x="1938699" y="0"/>
                </a:cubicBezTo>
                <a:cubicBezTo>
                  <a:pt x="2059459" y="-41365"/>
                  <a:pt x="2191747" y="42730"/>
                  <a:pt x="2358307" y="0"/>
                </a:cubicBezTo>
                <a:cubicBezTo>
                  <a:pt x="2524867" y="-42730"/>
                  <a:pt x="2697717" y="54597"/>
                  <a:pt x="2889458" y="0"/>
                </a:cubicBezTo>
                <a:cubicBezTo>
                  <a:pt x="3081199" y="-54597"/>
                  <a:pt x="3552172" y="45837"/>
                  <a:pt x="3718052" y="0"/>
                </a:cubicBezTo>
                <a:cubicBezTo>
                  <a:pt x="3766424" y="152664"/>
                  <a:pt x="3686872" y="251625"/>
                  <a:pt x="3718052" y="448430"/>
                </a:cubicBezTo>
                <a:cubicBezTo>
                  <a:pt x="3749232" y="645235"/>
                  <a:pt x="3688132" y="819067"/>
                  <a:pt x="3718052" y="954107"/>
                </a:cubicBezTo>
                <a:cubicBezTo>
                  <a:pt x="3605508" y="960314"/>
                  <a:pt x="3358189" y="939262"/>
                  <a:pt x="3186902" y="954107"/>
                </a:cubicBezTo>
                <a:cubicBezTo>
                  <a:pt x="3015615" y="968952"/>
                  <a:pt x="2811609" y="936767"/>
                  <a:pt x="2692932" y="954107"/>
                </a:cubicBezTo>
                <a:cubicBezTo>
                  <a:pt x="2574255" y="971447"/>
                  <a:pt x="2326933" y="945587"/>
                  <a:pt x="2198962" y="954107"/>
                </a:cubicBezTo>
                <a:cubicBezTo>
                  <a:pt x="2070991" y="962627"/>
                  <a:pt x="1851047" y="915026"/>
                  <a:pt x="1704992" y="954107"/>
                </a:cubicBezTo>
                <a:cubicBezTo>
                  <a:pt x="1558937" y="993188"/>
                  <a:pt x="1379410" y="900466"/>
                  <a:pt x="1099481" y="954107"/>
                </a:cubicBezTo>
                <a:cubicBezTo>
                  <a:pt x="819552" y="1007748"/>
                  <a:pt x="789746" y="910993"/>
                  <a:pt x="642692" y="954107"/>
                </a:cubicBezTo>
                <a:cubicBezTo>
                  <a:pt x="495638" y="997221"/>
                  <a:pt x="196354" y="944144"/>
                  <a:pt x="0" y="954107"/>
                </a:cubicBezTo>
                <a:cubicBezTo>
                  <a:pt x="-18241" y="834281"/>
                  <a:pt x="11413" y="589962"/>
                  <a:pt x="0" y="477054"/>
                </a:cubicBezTo>
                <a:cubicBezTo>
                  <a:pt x="-11413" y="364146"/>
                  <a:pt x="5763" y="96910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8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almafa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8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E519129-469A-AA75-3CDB-924B8A1F0BA7}"/>
              </a:ext>
            </a:extLst>
          </p:cNvPr>
          <p:cNvSpPr txBox="1"/>
          <p:nvPr/>
        </p:nvSpPr>
        <p:spPr>
          <a:xfrm>
            <a:off x="792987" y="4320955"/>
            <a:ext cx="4872869" cy="1384995"/>
          </a:xfrm>
          <a:custGeom>
            <a:avLst/>
            <a:gdLst>
              <a:gd name="connsiteX0" fmla="*/ 0 w 4872869"/>
              <a:gd name="connsiteY0" fmla="*/ 0 h 1384995"/>
              <a:gd name="connsiteX1" fmla="*/ 443973 w 4872869"/>
              <a:gd name="connsiteY1" fmla="*/ 0 h 1384995"/>
              <a:gd name="connsiteX2" fmla="*/ 887945 w 4872869"/>
              <a:gd name="connsiteY2" fmla="*/ 0 h 1384995"/>
              <a:gd name="connsiteX3" fmla="*/ 1478104 w 4872869"/>
              <a:gd name="connsiteY3" fmla="*/ 0 h 1384995"/>
              <a:gd name="connsiteX4" fmla="*/ 2116991 w 4872869"/>
              <a:gd name="connsiteY4" fmla="*/ 0 h 1384995"/>
              <a:gd name="connsiteX5" fmla="*/ 2755878 w 4872869"/>
              <a:gd name="connsiteY5" fmla="*/ 0 h 1384995"/>
              <a:gd name="connsiteX6" fmla="*/ 3346037 w 4872869"/>
              <a:gd name="connsiteY6" fmla="*/ 0 h 1384995"/>
              <a:gd name="connsiteX7" fmla="*/ 3741281 w 4872869"/>
              <a:gd name="connsiteY7" fmla="*/ 0 h 1384995"/>
              <a:gd name="connsiteX8" fmla="*/ 4331439 w 4872869"/>
              <a:gd name="connsiteY8" fmla="*/ 0 h 1384995"/>
              <a:gd name="connsiteX9" fmla="*/ 4872869 w 4872869"/>
              <a:gd name="connsiteY9" fmla="*/ 0 h 1384995"/>
              <a:gd name="connsiteX10" fmla="*/ 4872869 w 4872869"/>
              <a:gd name="connsiteY10" fmla="*/ 489365 h 1384995"/>
              <a:gd name="connsiteX11" fmla="*/ 4872869 w 4872869"/>
              <a:gd name="connsiteY11" fmla="*/ 909480 h 1384995"/>
              <a:gd name="connsiteX12" fmla="*/ 4872869 w 4872869"/>
              <a:gd name="connsiteY12" fmla="*/ 1384995 h 1384995"/>
              <a:gd name="connsiteX13" fmla="*/ 4380168 w 4872869"/>
              <a:gd name="connsiteY13" fmla="*/ 1384995 h 1384995"/>
              <a:gd name="connsiteX14" fmla="*/ 3741281 w 4872869"/>
              <a:gd name="connsiteY14" fmla="*/ 1384995 h 1384995"/>
              <a:gd name="connsiteX15" fmla="*/ 3346037 w 4872869"/>
              <a:gd name="connsiteY15" fmla="*/ 1384995 h 1384995"/>
              <a:gd name="connsiteX16" fmla="*/ 2950793 w 4872869"/>
              <a:gd name="connsiteY16" fmla="*/ 1384995 h 1384995"/>
              <a:gd name="connsiteX17" fmla="*/ 2360634 w 4872869"/>
              <a:gd name="connsiteY17" fmla="*/ 1384995 h 1384995"/>
              <a:gd name="connsiteX18" fmla="*/ 1965390 w 4872869"/>
              <a:gd name="connsiteY18" fmla="*/ 1384995 h 1384995"/>
              <a:gd name="connsiteX19" fmla="*/ 1326503 w 4872869"/>
              <a:gd name="connsiteY19" fmla="*/ 1384995 h 1384995"/>
              <a:gd name="connsiteX20" fmla="*/ 833802 w 4872869"/>
              <a:gd name="connsiteY20" fmla="*/ 1384995 h 1384995"/>
              <a:gd name="connsiteX21" fmla="*/ 0 w 4872869"/>
              <a:gd name="connsiteY21" fmla="*/ 1384995 h 1384995"/>
              <a:gd name="connsiteX22" fmla="*/ 0 w 4872869"/>
              <a:gd name="connsiteY22" fmla="*/ 895630 h 1384995"/>
              <a:gd name="connsiteX23" fmla="*/ 0 w 4872869"/>
              <a:gd name="connsiteY23" fmla="*/ 420115 h 1384995"/>
              <a:gd name="connsiteX24" fmla="*/ 0 w 4872869"/>
              <a:gd name="connsiteY24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72869" h="1384995" fill="none" extrusionOk="0">
                <a:moveTo>
                  <a:pt x="0" y="0"/>
                </a:moveTo>
                <a:cubicBezTo>
                  <a:pt x="190295" y="-4724"/>
                  <a:pt x="272232" y="31774"/>
                  <a:pt x="443973" y="0"/>
                </a:cubicBezTo>
                <a:cubicBezTo>
                  <a:pt x="615714" y="-31774"/>
                  <a:pt x="666394" y="19121"/>
                  <a:pt x="887945" y="0"/>
                </a:cubicBezTo>
                <a:cubicBezTo>
                  <a:pt x="1109496" y="-19121"/>
                  <a:pt x="1292448" y="62734"/>
                  <a:pt x="1478104" y="0"/>
                </a:cubicBezTo>
                <a:cubicBezTo>
                  <a:pt x="1663760" y="-62734"/>
                  <a:pt x="1983436" y="25137"/>
                  <a:pt x="2116991" y="0"/>
                </a:cubicBezTo>
                <a:cubicBezTo>
                  <a:pt x="2250546" y="-25137"/>
                  <a:pt x="2557539" y="14571"/>
                  <a:pt x="2755878" y="0"/>
                </a:cubicBezTo>
                <a:cubicBezTo>
                  <a:pt x="2954217" y="-14571"/>
                  <a:pt x="3100946" y="12454"/>
                  <a:pt x="3346037" y="0"/>
                </a:cubicBezTo>
                <a:cubicBezTo>
                  <a:pt x="3591128" y="-12454"/>
                  <a:pt x="3616814" y="36282"/>
                  <a:pt x="3741281" y="0"/>
                </a:cubicBezTo>
                <a:cubicBezTo>
                  <a:pt x="3865748" y="-36282"/>
                  <a:pt x="4087091" y="51464"/>
                  <a:pt x="4331439" y="0"/>
                </a:cubicBezTo>
                <a:cubicBezTo>
                  <a:pt x="4575787" y="-51464"/>
                  <a:pt x="4727978" y="2011"/>
                  <a:pt x="4872869" y="0"/>
                </a:cubicBezTo>
                <a:cubicBezTo>
                  <a:pt x="4881966" y="184933"/>
                  <a:pt x="4845133" y="263122"/>
                  <a:pt x="4872869" y="489365"/>
                </a:cubicBezTo>
                <a:cubicBezTo>
                  <a:pt x="4900605" y="715608"/>
                  <a:pt x="4863036" y="794556"/>
                  <a:pt x="4872869" y="909480"/>
                </a:cubicBezTo>
                <a:cubicBezTo>
                  <a:pt x="4882702" y="1024405"/>
                  <a:pt x="4829960" y="1261435"/>
                  <a:pt x="4872869" y="1384995"/>
                </a:cubicBezTo>
                <a:cubicBezTo>
                  <a:pt x="4686256" y="1403794"/>
                  <a:pt x="4609550" y="1337922"/>
                  <a:pt x="4380168" y="1384995"/>
                </a:cubicBezTo>
                <a:cubicBezTo>
                  <a:pt x="4150786" y="1432068"/>
                  <a:pt x="3894899" y="1321872"/>
                  <a:pt x="3741281" y="1384995"/>
                </a:cubicBezTo>
                <a:cubicBezTo>
                  <a:pt x="3587663" y="1448118"/>
                  <a:pt x="3493601" y="1367096"/>
                  <a:pt x="3346037" y="1384995"/>
                </a:cubicBezTo>
                <a:cubicBezTo>
                  <a:pt x="3198473" y="1402894"/>
                  <a:pt x="3080429" y="1362625"/>
                  <a:pt x="2950793" y="1384995"/>
                </a:cubicBezTo>
                <a:cubicBezTo>
                  <a:pt x="2821157" y="1407365"/>
                  <a:pt x="2587622" y="1346546"/>
                  <a:pt x="2360634" y="1384995"/>
                </a:cubicBezTo>
                <a:cubicBezTo>
                  <a:pt x="2133646" y="1423444"/>
                  <a:pt x="2057699" y="1346728"/>
                  <a:pt x="1965390" y="1384995"/>
                </a:cubicBezTo>
                <a:cubicBezTo>
                  <a:pt x="1873081" y="1423262"/>
                  <a:pt x="1626119" y="1323319"/>
                  <a:pt x="1326503" y="1384995"/>
                </a:cubicBezTo>
                <a:cubicBezTo>
                  <a:pt x="1026887" y="1446671"/>
                  <a:pt x="995708" y="1337113"/>
                  <a:pt x="833802" y="1384995"/>
                </a:cubicBezTo>
                <a:cubicBezTo>
                  <a:pt x="671896" y="1432877"/>
                  <a:pt x="292503" y="1289023"/>
                  <a:pt x="0" y="1384995"/>
                </a:cubicBezTo>
                <a:cubicBezTo>
                  <a:pt x="-34167" y="1260643"/>
                  <a:pt x="8915" y="1091546"/>
                  <a:pt x="0" y="895630"/>
                </a:cubicBezTo>
                <a:cubicBezTo>
                  <a:pt x="-8915" y="699715"/>
                  <a:pt x="7088" y="538480"/>
                  <a:pt x="0" y="420115"/>
                </a:cubicBezTo>
                <a:cubicBezTo>
                  <a:pt x="-7088" y="301751"/>
                  <a:pt x="38703" y="141566"/>
                  <a:pt x="0" y="0"/>
                </a:cubicBezTo>
                <a:close/>
              </a:path>
              <a:path w="4872869" h="1384995" stroke="0" extrusionOk="0">
                <a:moveTo>
                  <a:pt x="0" y="0"/>
                </a:moveTo>
                <a:cubicBezTo>
                  <a:pt x="189660" y="-41656"/>
                  <a:pt x="211194" y="15107"/>
                  <a:pt x="395244" y="0"/>
                </a:cubicBezTo>
                <a:cubicBezTo>
                  <a:pt x="579294" y="-15107"/>
                  <a:pt x="722358" y="31468"/>
                  <a:pt x="839216" y="0"/>
                </a:cubicBezTo>
                <a:cubicBezTo>
                  <a:pt x="956074" y="-31468"/>
                  <a:pt x="1204730" y="39921"/>
                  <a:pt x="1429375" y="0"/>
                </a:cubicBezTo>
                <a:cubicBezTo>
                  <a:pt x="1654020" y="-39921"/>
                  <a:pt x="1791717" y="24061"/>
                  <a:pt x="1922076" y="0"/>
                </a:cubicBezTo>
                <a:cubicBezTo>
                  <a:pt x="2052435" y="-24061"/>
                  <a:pt x="2133680" y="8626"/>
                  <a:pt x="2317320" y="0"/>
                </a:cubicBezTo>
                <a:cubicBezTo>
                  <a:pt x="2500960" y="-8626"/>
                  <a:pt x="2636134" y="10713"/>
                  <a:pt x="2858750" y="0"/>
                </a:cubicBezTo>
                <a:cubicBezTo>
                  <a:pt x="3081366" y="-10713"/>
                  <a:pt x="3153712" y="35458"/>
                  <a:pt x="3253994" y="0"/>
                </a:cubicBezTo>
                <a:cubicBezTo>
                  <a:pt x="3354276" y="-35458"/>
                  <a:pt x="3565615" y="9693"/>
                  <a:pt x="3649237" y="0"/>
                </a:cubicBezTo>
                <a:cubicBezTo>
                  <a:pt x="3732859" y="-9693"/>
                  <a:pt x="4112352" y="15077"/>
                  <a:pt x="4239396" y="0"/>
                </a:cubicBezTo>
                <a:cubicBezTo>
                  <a:pt x="4366440" y="-15077"/>
                  <a:pt x="4692346" y="36634"/>
                  <a:pt x="4872869" y="0"/>
                </a:cubicBezTo>
                <a:cubicBezTo>
                  <a:pt x="4918212" y="136688"/>
                  <a:pt x="4854110" y="224207"/>
                  <a:pt x="4872869" y="420115"/>
                </a:cubicBezTo>
                <a:cubicBezTo>
                  <a:pt x="4891628" y="616024"/>
                  <a:pt x="4856464" y="685929"/>
                  <a:pt x="4872869" y="840230"/>
                </a:cubicBezTo>
                <a:cubicBezTo>
                  <a:pt x="4889274" y="994531"/>
                  <a:pt x="4829249" y="1226968"/>
                  <a:pt x="4872869" y="1384995"/>
                </a:cubicBezTo>
                <a:cubicBezTo>
                  <a:pt x="4701364" y="1402482"/>
                  <a:pt x="4663376" y="1364599"/>
                  <a:pt x="4477625" y="1384995"/>
                </a:cubicBezTo>
                <a:cubicBezTo>
                  <a:pt x="4291874" y="1405391"/>
                  <a:pt x="4215918" y="1367850"/>
                  <a:pt x="4033653" y="1384995"/>
                </a:cubicBezTo>
                <a:cubicBezTo>
                  <a:pt x="3851388" y="1402140"/>
                  <a:pt x="3810012" y="1379588"/>
                  <a:pt x="3638409" y="1384995"/>
                </a:cubicBezTo>
                <a:cubicBezTo>
                  <a:pt x="3466806" y="1390402"/>
                  <a:pt x="3344275" y="1341996"/>
                  <a:pt x="3096979" y="1384995"/>
                </a:cubicBezTo>
                <a:cubicBezTo>
                  <a:pt x="2849683" y="1427994"/>
                  <a:pt x="2680325" y="1349015"/>
                  <a:pt x="2555549" y="1384995"/>
                </a:cubicBezTo>
                <a:cubicBezTo>
                  <a:pt x="2430773" y="1420975"/>
                  <a:pt x="2222208" y="1337402"/>
                  <a:pt x="2014119" y="1384995"/>
                </a:cubicBezTo>
                <a:cubicBezTo>
                  <a:pt x="1806030" y="1432588"/>
                  <a:pt x="1616907" y="1355444"/>
                  <a:pt x="1472689" y="1384995"/>
                </a:cubicBezTo>
                <a:cubicBezTo>
                  <a:pt x="1328471" y="1414546"/>
                  <a:pt x="1189018" y="1347175"/>
                  <a:pt x="979988" y="1384995"/>
                </a:cubicBezTo>
                <a:cubicBezTo>
                  <a:pt x="770958" y="1422815"/>
                  <a:pt x="202651" y="1334882"/>
                  <a:pt x="0" y="1384995"/>
                </a:cubicBezTo>
                <a:cubicBezTo>
                  <a:pt x="-52551" y="1213543"/>
                  <a:pt x="53401" y="1105794"/>
                  <a:pt x="0" y="937180"/>
                </a:cubicBezTo>
                <a:cubicBezTo>
                  <a:pt x="-53401" y="768566"/>
                  <a:pt x="9875" y="684131"/>
                  <a:pt x="0" y="517065"/>
                </a:cubicBezTo>
                <a:cubicBezTo>
                  <a:pt x="-9875" y="349999"/>
                  <a:pt x="39716" y="245860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658"/>
                </a:solidFill>
                <a:latin typeface="Consolas" panose="020B0609020204030204" pitchFamily="49" charset="0"/>
              </a:rPr>
              <a:t>121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28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50FFED3-B3FB-C322-C134-5DCA962EB859}"/>
              </a:ext>
            </a:extLst>
          </p:cNvPr>
          <p:cNvSpPr txBox="1"/>
          <p:nvPr/>
        </p:nvSpPr>
        <p:spPr>
          <a:xfrm>
            <a:off x="6967755" y="5559188"/>
            <a:ext cx="4301556" cy="954107"/>
          </a:xfrm>
          <a:custGeom>
            <a:avLst/>
            <a:gdLst>
              <a:gd name="connsiteX0" fmla="*/ 0 w 4301556"/>
              <a:gd name="connsiteY0" fmla="*/ 0 h 954107"/>
              <a:gd name="connsiteX1" fmla="*/ 580710 w 4301556"/>
              <a:gd name="connsiteY1" fmla="*/ 0 h 954107"/>
              <a:gd name="connsiteX2" fmla="*/ 1075389 w 4301556"/>
              <a:gd name="connsiteY2" fmla="*/ 0 h 954107"/>
              <a:gd name="connsiteX3" fmla="*/ 1484037 w 4301556"/>
              <a:gd name="connsiteY3" fmla="*/ 0 h 954107"/>
              <a:gd name="connsiteX4" fmla="*/ 2021731 w 4301556"/>
              <a:gd name="connsiteY4" fmla="*/ 0 h 954107"/>
              <a:gd name="connsiteX5" fmla="*/ 2602441 w 4301556"/>
              <a:gd name="connsiteY5" fmla="*/ 0 h 954107"/>
              <a:gd name="connsiteX6" fmla="*/ 3054105 w 4301556"/>
              <a:gd name="connsiteY6" fmla="*/ 0 h 954107"/>
              <a:gd name="connsiteX7" fmla="*/ 3634815 w 4301556"/>
              <a:gd name="connsiteY7" fmla="*/ 0 h 954107"/>
              <a:gd name="connsiteX8" fmla="*/ 4301556 w 4301556"/>
              <a:gd name="connsiteY8" fmla="*/ 0 h 954107"/>
              <a:gd name="connsiteX9" fmla="*/ 4301556 w 4301556"/>
              <a:gd name="connsiteY9" fmla="*/ 496136 h 954107"/>
              <a:gd name="connsiteX10" fmla="*/ 4301556 w 4301556"/>
              <a:gd name="connsiteY10" fmla="*/ 954107 h 954107"/>
              <a:gd name="connsiteX11" fmla="*/ 3720846 w 4301556"/>
              <a:gd name="connsiteY11" fmla="*/ 954107 h 954107"/>
              <a:gd name="connsiteX12" fmla="*/ 3312198 w 4301556"/>
              <a:gd name="connsiteY12" fmla="*/ 954107 h 954107"/>
              <a:gd name="connsiteX13" fmla="*/ 2903550 w 4301556"/>
              <a:gd name="connsiteY13" fmla="*/ 954107 h 954107"/>
              <a:gd name="connsiteX14" fmla="*/ 2365856 w 4301556"/>
              <a:gd name="connsiteY14" fmla="*/ 954107 h 954107"/>
              <a:gd name="connsiteX15" fmla="*/ 1957208 w 4301556"/>
              <a:gd name="connsiteY15" fmla="*/ 954107 h 954107"/>
              <a:gd name="connsiteX16" fmla="*/ 1419513 w 4301556"/>
              <a:gd name="connsiteY16" fmla="*/ 954107 h 954107"/>
              <a:gd name="connsiteX17" fmla="*/ 1010866 w 4301556"/>
              <a:gd name="connsiteY17" fmla="*/ 954107 h 954107"/>
              <a:gd name="connsiteX18" fmla="*/ 0 w 4301556"/>
              <a:gd name="connsiteY18" fmla="*/ 954107 h 954107"/>
              <a:gd name="connsiteX19" fmla="*/ 0 w 4301556"/>
              <a:gd name="connsiteY19" fmla="*/ 505677 h 954107"/>
              <a:gd name="connsiteX20" fmla="*/ 0 w 4301556"/>
              <a:gd name="connsiteY20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01556" h="954107" fill="none" extrusionOk="0">
                <a:moveTo>
                  <a:pt x="0" y="0"/>
                </a:moveTo>
                <a:cubicBezTo>
                  <a:pt x="230254" y="-43352"/>
                  <a:pt x="400649" y="33951"/>
                  <a:pt x="580710" y="0"/>
                </a:cubicBezTo>
                <a:cubicBezTo>
                  <a:pt x="760771" y="-33951"/>
                  <a:pt x="834118" y="15343"/>
                  <a:pt x="1075389" y="0"/>
                </a:cubicBezTo>
                <a:cubicBezTo>
                  <a:pt x="1316660" y="-15343"/>
                  <a:pt x="1316514" y="16432"/>
                  <a:pt x="1484037" y="0"/>
                </a:cubicBezTo>
                <a:cubicBezTo>
                  <a:pt x="1651560" y="-16432"/>
                  <a:pt x="1826946" y="96"/>
                  <a:pt x="2021731" y="0"/>
                </a:cubicBezTo>
                <a:cubicBezTo>
                  <a:pt x="2216516" y="-96"/>
                  <a:pt x="2390793" y="43255"/>
                  <a:pt x="2602441" y="0"/>
                </a:cubicBezTo>
                <a:cubicBezTo>
                  <a:pt x="2814089" y="-43255"/>
                  <a:pt x="2950778" y="10024"/>
                  <a:pt x="3054105" y="0"/>
                </a:cubicBezTo>
                <a:cubicBezTo>
                  <a:pt x="3157432" y="-10024"/>
                  <a:pt x="3462369" y="43194"/>
                  <a:pt x="3634815" y="0"/>
                </a:cubicBezTo>
                <a:cubicBezTo>
                  <a:pt x="3807261" y="-43194"/>
                  <a:pt x="4128865" y="67587"/>
                  <a:pt x="4301556" y="0"/>
                </a:cubicBezTo>
                <a:cubicBezTo>
                  <a:pt x="4326114" y="197565"/>
                  <a:pt x="4291941" y="248928"/>
                  <a:pt x="4301556" y="496136"/>
                </a:cubicBezTo>
                <a:cubicBezTo>
                  <a:pt x="4311171" y="743344"/>
                  <a:pt x="4268943" y="770685"/>
                  <a:pt x="4301556" y="954107"/>
                </a:cubicBezTo>
                <a:cubicBezTo>
                  <a:pt x="4171404" y="956080"/>
                  <a:pt x="3927997" y="948191"/>
                  <a:pt x="3720846" y="954107"/>
                </a:cubicBezTo>
                <a:cubicBezTo>
                  <a:pt x="3513695" y="960023"/>
                  <a:pt x="3407413" y="951958"/>
                  <a:pt x="3312198" y="954107"/>
                </a:cubicBezTo>
                <a:cubicBezTo>
                  <a:pt x="3216983" y="956256"/>
                  <a:pt x="3080202" y="946061"/>
                  <a:pt x="2903550" y="954107"/>
                </a:cubicBezTo>
                <a:cubicBezTo>
                  <a:pt x="2726898" y="962153"/>
                  <a:pt x="2580659" y="917763"/>
                  <a:pt x="2365856" y="954107"/>
                </a:cubicBezTo>
                <a:cubicBezTo>
                  <a:pt x="2151053" y="990451"/>
                  <a:pt x="2075146" y="953876"/>
                  <a:pt x="1957208" y="954107"/>
                </a:cubicBezTo>
                <a:cubicBezTo>
                  <a:pt x="1839270" y="954338"/>
                  <a:pt x="1642091" y="948412"/>
                  <a:pt x="1419513" y="954107"/>
                </a:cubicBezTo>
                <a:cubicBezTo>
                  <a:pt x="1196936" y="959802"/>
                  <a:pt x="1170428" y="906524"/>
                  <a:pt x="1010866" y="954107"/>
                </a:cubicBezTo>
                <a:cubicBezTo>
                  <a:pt x="851304" y="1001690"/>
                  <a:pt x="364470" y="859256"/>
                  <a:pt x="0" y="954107"/>
                </a:cubicBezTo>
                <a:cubicBezTo>
                  <a:pt x="-20128" y="759880"/>
                  <a:pt x="34801" y="603628"/>
                  <a:pt x="0" y="505677"/>
                </a:cubicBezTo>
                <a:cubicBezTo>
                  <a:pt x="-34801" y="407726"/>
                  <a:pt x="47841" y="205523"/>
                  <a:pt x="0" y="0"/>
                </a:cubicBezTo>
                <a:close/>
              </a:path>
              <a:path w="4301556" h="954107" stroke="0" extrusionOk="0">
                <a:moveTo>
                  <a:pt x="0" y="0"/>
                </a:moveTo>
                <a:cubicBezTo>
                  <a:pt x="171086" y="-43742"/>
                  <a:pt x="237484" y="38297"/>
                  <a:pt x="408648" y="0"/>
                </a:cubicBezTo>
                <a:cubicBezTo>
                  <a:pt x="579812" y="-38297"/>
                  <a:pt x="665513" y="28743"/>
                  <a:pt x="860311" y="0"/>
                </a:cubicBezTo>
                <a:cubicBezTo>
                  <a:pt x="1055109" y="-28743"/>
                  <a:pt x="1257410" y="47259"/>
                  <a:pt x="1441021" y="0"/>
                </a:cubicBezTo>
                <a:cubicBezTo>
                  <a:pt x="1624632" y="-47259"/>
                  <a:pt x="1747124" y="2628"/>
                  <a:pt x="1935700" y="0"/>
                </a:cubicBezTo>
                <a:cubicBezTo>
                  <a:pt x="2124276" y="-2628"/>
                  <a:pt x="2157929" y="44319"/>
                  <a:pt x="2344348" y="0"/>
                </a:cubicBezTo>
                <a:cubicBezTo>
                  <a:pt x="2530767" y="-44319"/>
                  <a:pt x="2669347" y="55"/>
                  <a:pt x="2882043" y="0"/>
                </a:cubicBezTo>
                <a:cubicBezTo>
                  <a:pt x="3094740" y="-55"/>
                  <a:pt x="3188545" y="35541"/>
                  <a:pt x="3290690" y="0"/>
                </a:cubicBezTo>
                <a:cubicBezTo>
                  <a:pt x="3392835" y="-35541"/>
                  <a:pt x="3539353" y="22852"/>
                  <a:pt x="3699338" y="0"/>
                </a:cubicBezTo>
                <a:cubicBezTo>
                  <a:pt x="3859323" y="-22852"/>
                  <a:pt x="4113910" y="265"/>
                  <a:pt x="4301556" y="0"/>
                </a:cubicBezTo>
                <a:cubicBezTo>
                  <a:pt x="4342241" y="181589"/>
                  <a:pt x="4262526" y="357319"/>
                  <a:pt x="4301556" y="457971"/>
                </a:cubicBezTo>
                <a:cubicBezTo>
                  <a:pt x="4340586" y="558623"/>
                  <a:pt x="4260169" y="713447"/>
                  <a:pt x="4301556" y="954107"/>
                </a:cubicBezTo>
                <a:cubicBezTo>
                  <a:pt x="4187003" y="989168"/>
                  <a:pt x="4062971" y="934183"/>
                  <a:pt x="3892908" y="954107"/>
                </a:cubicBezTo>
                <a:cubicBezTo>
                  <a:pt x="3722845" y="974031"/>
                  <a:pt x="3566915" y="927270"/>
                  <a:pt x="3398229" y="954107"/>
                </a:cubicBezTo>
                <a:cubicBezTo>
                  <a:pt x="3229543" y="980944"/>
                  <a:pt x="2992262" y="943179"/>
                  <a:pt x="2774504" y="954107"/>
                </a:cubicBezTo>
                <a:cubicBezTo>
                  <a:pt x="2556746" y="965035"/>
                  <a:pt x="2427381" y="931793"/>
                  <a:pt x="2322840" y="954107"/>
                </a:cubicBezTo>
                <a:cubicBezTo>
                  <a:pt x="2218299" y="976421"/>
                  <a:pt x="2093170" y="924658"/>
                  <a:pt x="1914192" y="954107"/>
                </a:cubicBezTo>
                <a:cubicBezTo>
                  <a:pt x="1735214" y="983556"/>
                  <a:pt x="1644894" y="938282"/>
                  <a:pt x="1376498" y="954107"/>
                </a:cubicBezTo>
                <a:cubicBezTo>
                  <a:pt x="1108102" y="969932"/>
                  <a:pt x="1012845" y="918521"/>
                  <a:pt x="838803" y="954107"/>
                </a:cubicBezTo>
                <a:cubicBezTo>
                  <a:pt x="664761" y="989693"/>
                  <a:pt x="311994" y="881231"/>
                  <a:pt x="0" y="954107"/>
                </a:cubicBezTo>
                <a:cubicBezTo>
                  <a:pt x="-10990" y="771096"/>
                  <a:pt x="15713" y="701850"/>
                  <a:pt x="0" y="477054"/>
                </a:cubicBezTo>
                <a:cubicBezTo>
                  <a:pt x="-15713" y="252258"/>
                  <a:pt x="11924" y="97934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almafa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77CFBC9E-0669-186E-043A-E085BAD14AC6}"/>
              </a:ext>
            </a:extLst>
          </p:cNvPr>
          <p:cNvCxnSpPr/>
          <p:nvPr/>
        </p:nvCxnSpPr>
        <p:spPr>
          <a:xfrm>
            <a:off x="1130300" y="2794000"/>
            <a:ext cx="3810000" cy="12827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830D01C8-718B-AF97-A5DB-6429908A99C5}"/>
              </a:ext>
            </a:extLst>
          </p:cNvPr>
          <p:cNvCxnSpPr>
            <a:cxnSpLocks/>
          </p:cNvCxnSpPr>
          <p:nvPr/>
        </p:nvCxnSpPr>
        <p:spPr>
          <a:xfrm flipV="1">
            <a:off x="1130300" y="2794000"/>
            <a:ext cx="3810000" cy="12827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20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7AD345-7492-1A6D-726E-3917DBA3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Elöltesztelős</a:t>
            </a:r>
            <a:r>
              <a:rPr lang="hu-HU" dirty="0"/>
              <a:t> ciklus (</a:t>
            </a:r>
            <a:r>
              <a:rPr lang="hu-HU" dirty="0" err="1"/>
              <a:t>while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D93B85-0963-8C6B-AD28-EA441B4C6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955799"/>
            <a:ext cx="11481308" cy="4682109"/>
          </a:xfrm>
        </p:spPr>
        <p:txBody>
          <a:bodyPr/>
          <a:lstStyle/>
          <a:p>
            <a:r>
              <a:rPr lang="hu-HU" b="1" dirty="0"/>
              <a:t>Ciklusfeltétel: </a:t>
            </a:r>
            <a:r>
              <a:rPr lang="hu-HU" dirty="0"/>
              <a:t>logikai értékétől függ a hátralévő végrehajtások száma</a:t>
            </a:r>
            <a:endParaRPr lang="hu-HU" b="1" dirty="0"/>
          </a:p>
          <a:p>
            <a:r>
              <a:rPr lang="hu-HU" b="1" dirty="0"/>
              <a:t>Mikor? </a:t>
            </a:r>
            <a:r>
              <a:rPr lang="hu-HU" dirty="0"/>
              <a:t>Ha </a:t>
            </a:r>
            <a:r>
              <a:rPr lang="hu-HU" b="1" dirty="0"/>
              <a:t>tudjuk, hogy meddig</a:t>
            </a:r>
            <a:r>
              <a:rPr lang="hu-HU" dirty="0"/>
              <a:t> fusson le a ciklusmag.</a:t>
            </a:r>
            <a:endParaRPr lang="hu-HU" b="1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9DAC3D7-C686-89D9-4023-2EAFD6E7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13</a:t>
            </a:fld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4A2095F-CDDE-3D93-8E82-60C8684BE67C}"/>
              </a:ext>
            </a:extLst>
          </p:cNvPr>
          <p:cNvSpPr txBox="1"/>
          <p:nvPr/>
        </p:nvSpPr>
        <p:spPr>
          <a:xfrm>
            <a:off x="1239235" y="4393243"/>
            <a:ext cx="4419600" cy="2062103"/>
          </a:xfrm>
          <a:custGeom>
            <a:avLst/>
            <a:gdLst>
              <a:gd name="connsiteX0" fmla="*/ 0 w 4419600"/>
              <a:gd name="connsiteY0" fmla="*/ 0 h 2062103"/>
              <a:gd name="connsiteX1" fmla="*/ 464058 w 4419600"/>
              <a:gd name="connsiteY1" fmla="*/ 0 h 2062103"/>
              <a:gd name="connsiteX2" fmla="*/ 928116 w 4419600"/>
              <a:gd name="connsiteY2" fmla="*/ 0 h 2062103"/>
              <a:gd name="connsiteX3" fmla="*/ 1524762 w 4419600"/>
              <a:gd name="connsiteY3" fmla="*/ 0 h 2062103"/>
              <a:gd name="connsiteX4" fmla="*/ 2165604 w 4419600"/>
              <a:gd name="connsiteY4" fmla="*/ 0 h 2062103"/>
              <a:gd name="connsiteX5" fmla="*/ 2806446 w 4419600"/>
              <a:gd name="connsiteY5" fmla="*/ 0 h 2062103"/>
              <a:gd name="connsiteX6" fmla="*/ 3403092 w 4419600"/>
              <a:gd name="connsiteY6" fmla="*/ 0 h 2062103"/>
              <a:gd name="connsiteX7" fmla="*/ 3822954 w 4419600"/>
              <a:gd name="connsiteY7" fmla="*/ 0 h 2062103"/>
              <a:gd name="connsiteX8" fmla="*/ 4419600 w 4419600"/>
              <a:gd name="connsiteY8" fmla="*/ 0 h 2062103"/>
              <a:gd name="connsiteX9" fmla="*/ 4419600 w 4419600"/>
              <a:gd name="connsiteY9" fmla="*/ 536147 h 2062103"/>
              <a:gd name="connsiteX10" fmla="*/ 4419600 w 4419600"/>
              <a:gd name="connsiteY10" fmla="*/ 1031052 h 2062103"/>
              <a:gd name="connsiteX11" fmla="*/ 4419600 w 4419600"/>
              <a:gd name="connsiteY11" fmla="*/ 1484714 h 2062103"/>
              <a:gd name="connsiteX12" fmla="*/ 4419600 w 4419600"/>
              <a:gd name="connsiteY12" fmla="*/ 2062103 h 2062103"/>
              <a:gd name="connsiteX13" fmla="*/ 3911346 w 4419600"/>
              <a:gd name="connsiteY13" fmla="*/ 2062103 h 2062103"/>
              <a:gd name="connsiteX14" fmla="*/ 3270504 w 4419600"/>
              <a:gd name="connsiteY14" fmla="*/ 2062103 h 2062103"/>
              <a:gd name="connsiteX15" fmla="*/ 2850642 w 4419600"/>
              <a:gd name="connsiteY15" fmla="*/ 2062103 h 2062103"/>
              <a:gd name="connsiteX16" fmla="*/ 2430780 w 4419600"/>
              <a:gd name="connsiteY16" fmla="*/ 2062103 h 2062103"/>
              <a:gd name="connsiteX17" fmla="*/ 1834134 w 4419600"/>
              <a:gd name="connsiteY17" fmla="*/ 2062103 h 2062103"/>
              <a:gd name="connsiteX18" fmla="*/ 1414272 w 4419600"/>
              <a:gd name="connsiteY18" fmla="*/ 2062103 h 2062103"/>
              <a:gd name="connsiteX19" fmla="*/ 773430 w 4419600"/>
              <a:gd name="connsiteY19" fmla="*/ 2062103 h 2062103"/>
              <a:gd name="connsiteX20" fmla="*/ 0 w 4419600"/>
              <a:gd name="connsiteY20" fmla="*/ 2062103 h 2062103"/>
              <a:gd name="connsiteX21" fmla="*/ 0 w 4419600"/>
              <a:gd name="connsiteY21" fmla="*/ 1587819 h 2062103"/>
              <a:gd name="connsiteX22" fmla="*/ 0 w 4419600"/>
              <a:gd name="connsiteY22" fmla="*/ 1113536 h 2062103"/>
              <a:gd name="connsiteX23" fmla="*/ 0 w 4419600"/>
              <a:gd name="connsiteY23" fmla="*/ 577389 h 2062103"/>
              <a:gd name="connsiteX24" fmla="*/ 0 w 4419600"/>
              <a:gd name="connsiteY24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19600" h="2062103" fill="none" extrusionOk="0">
                <a:moveTo>
                  <a:pt x="0" y="0"/>
                </a:moveTo>
                <a:cubicBezTo>
                  <a:pt x="140469" y="-42935"/>
                  <a:pt x="238953" y="31719"/>
                  <a:pt x="464058" y="0"/>
                </a:cubicBezTo>
                <a:cubicBezTo>
                  <a:pt x="689163" y="-31719"/>
                  <a:pt x="706271" y="27197"/>
                  <a:pt x="928116" y="0"/>
                </a:cubicBezTo>
                <a:cubicBezTo>
                  <a:pt x="1149961" y="-27197"/>
                  <a:pt x="1309207" y="4735"/>
                  <a:pt x="1524762" y="0"/>
                </a:cubicBezTo>
                <a:cubicBezTo>
                  <a:pt x="1740317" y="-4735"/>
                  <a:pt x="1889579" y="15968"/>
                  <a:pt x="2165604" y="0"/>
                </a:cubicBezTo>
                <a:cubicBezTo>
                  <a:pt x="2441629" y="-15968"/>
                  <a:pt x="2585599" y="56856"/>
                  <a:pt x="2806446" y="0"/>
                </a:cubicBezTo>
                <a:cubicBezTo>
                  <a:pt x="3027293" y="-56856"/>
                  <a:pt x="3142192" y="15262"/>
                  <a:pt x="3403092" y="0"/>
                </a:cubicBezTo>
                <a:cubicBezTo>
                  <a:pt x="3663992" y="-15262"/>
                  <a:pt x="3647985" y="45837"/>
                  <a:pt x="3822954" y="0"/>
                </a:cubicBezTo>
                <a:cubicBezTo>
                  <a:pt x="3997923" y="-45837"/>
                  <a:pt x="4133540" y="23421"/>
                  <a:pt x="4419600" y="0"/>
                </a:cubicBezTo>
                <a:cubicBezTo>
                  <a:pt x="4457382" y="162178"/>
                  <a:pt x="4378325" y="350493"/>
                  <a:pt x="4419600" y="536147"/>
                </a:cubicBezTo>
                <a:cubicBezTo>
                  <a:pt x="4460875" y="721801"/>
                  <a:pt x="4391943" y="884702"/>
                  <a:pt x="4419600" y="1031052"/>
                </a:cubicBezTo>
                <a:cubicBezTo>
                  <a:pt x="4447257" y="1177403"/>
                  <a:pt x="4378726" y="1290730"/>
                  <a:pt x="4419600" y="1484714"/>
                </a:cubicBezTo>
                <a:cubicBezTo>
                  <a:pt x="4460474" y="1678698"/>
                  <a:pt x="4374061" y="1881604"/>
                  <a:pt x="4419600" y="2062103"/>
                </a:cubicBezTo>
                <a:cubicBezTo>
                  <a:pt x="4186716" y="2084769"/>
                  <a:pt x="4075994" y="2028746"/>
                  <a:pt x="3911346" y="2062103"/>
                </a:cubicBezTo>
                <a:cubicBezTo>
                  <a:pt x="3746698" y="2095460"/>
                  <a:pt x="3502939" y="2054097"/>
                  <a:pt x="3270504" y="2062103"/>
                </a:cubicBezTo>
                <a:cubicBezTo>
                  <a:pt x="3038069" y="2070109"/>
                  <a:pt x="2939892" y="2026612"/>
                  <a:pt x="2850642" y="2062103"/>
                </a:cubicBezTo>
                <a:cubicBezTo>
                  <a:pt x="2761392" y="2097594"/>
                  <a:pt x="2618092" y="2048054"/>
                  <a:pt x="2430780" y="2062103"/>
                </a:cubicBezTo>
                <a:cubicBezTo>
                  <a:pt x="2243468" y="2076152"/>
                  <a:pt x="2110711" y="2007718"/>
                  <a:pt x="1834134" y="2062103"/>
                </a:cubicBezTo>
                <a:cubicBezTo>
                  <a:pt x="1557557" y="2116488"/>
                  <a:pt x="1558804" y="2053265"/>
                  <a:pt x="1414272" y="2062103"/>
                </a:cubicBezTo>
                <a:cubicBezTo>
                  <a:pt x="1269740" y="2070941"/>
                  <a:pt x="1071597" y="1991298"/>
                  <a:pt x="773430" y="2062103"/>
                </a:cubicBezTo>
                <a:cubicBezTo>
                  <a:pt x="475263" y="2132908"/>
                  <a:pt x="191074" y="2032652"/>
                  <a:pt x="0" y="2062103"/>
                </a:cubicBezTo>
                <a:cubicBezTo>
                  <a:pt x="-376" y="1927487"/>
                  <a:pt x="18071" y="1773226"/>
                  <a:pt x="0" y="1587819"/>
                </a:cubicBezTo>
                <a:cubicBezTo>
                  <a:pt x="-18071" y="1402412"/>
                  <a:pt x="18524" y="1251020"/>
                  <a:pt x="0" y="1113536"/>
                </a:cubicBezTo>
                <a:cubicBezTo>
                  <a:pt x="-18524" y="976052"/>
                  <a:pt x="40061" y="834414"/>
                  <a:pt x="0" y="577389"/>
                </a:cubicBezTo>
                <a:cubicBezTo>
                  <a:pt x="-40061" y="320364"/>
                  <a:pt x="57253" y="230047"/>
                  <a:pt x="0" y="0"/>
                </a:cubicBezTo>
                <a:close/>
              </a:path>
              <a:path w="4419600" h="2062103" stroke="0" extrusionOk="0">
                <a:moveTo>
                  <a:pt x="0" y="0"/>
                </a:moveTo>
                <a:cubicBezTo>
                  <a:pt x="200237" y="-32778"/>
                  <a:pt x="328086" y="3580"/>
                  <a:pt x="419862" y="0"/>
                </a:cubicBezTo>
                <a:cubicBezTo>
                  <a:pt x="511638" y="-3580"/>
                  <a:pt x="696118" y="23047"/>
                  <a:pt x="883920" y="0"/>
                </a:cubicBezTo>
                <a:cubicBezTo>
                  <a:pt x="1071722" y="-23047"/>
                  <a:pt x="1230659" y="24734"/>
                  <a:pt x="1480566" y="0"/>
                </a:cubicBezTo>
                <a:cubicBezTo>
                  <a:pt x="1730473" y="-24734"/>
                  <a:pt x="1775117" y="30104"/>
                  <a:pt x="1988820" y="0"/>
                </a:cubicBezTo>
                <a:cubicBezTo>
                  <a:pt x="2202523" y="-30104"/>
                  <a:pt x="2305110" y="47637"/>
                  <a:pt x="2408682" y="0"/>
                </a:cubicBezTo>
                <a:cubicBezTo>
                  <a:pt x="2512254" y="-47637"/>
                  <a:pt x="2838518" y="48019"/>
                  <a:pt x="2961132" y="0"/>
                </a:cubicBezTo>
                <a:cubicBezTo>
                  <a:pt x="3083746" y="-48019"/>
                  <a:pt x="3208332" y="46510"/>
                  <a:pt x="3380994" y="0"/>
                </a:cubicBezTo>
                <a:cubicBezTo>
                  <a:pt x="3553656" y="-46510"/>
                  <a:pt x="3602116" y="46938"/>
                  <a:pt x="3800856" y="0"/>
                </a:cubicBezTo>
                <a:cubicBezTo>
                  <a:pt x="3999596" y="-46938"/>
                  <a:pt x="4255918" y="47801"/>
                  <a:pt x="4419600" y="0"/>
                </a:cubicBezTo>
                <a:cubicBezTo>
                  <a:pt x="4438199" y="172570"/>
                  <a:pt x="4412601" y="276378"/>
                  <a:pt x="4419600" y="474284"/>
                </a:cubicBezTo>
                <a:cubicBezTo>
                  <a:pt x="4426599" y="672190"/>
                  <a:pt x="4390537" y="810272"/>
                  <a:pt x="4419600" y="969188"/>
                </a:cubicBezTo>
                <a:cubicBezTo>
                  <a:pt x="4448663" y="1128104"/>
                  <a:pt x="4370809" y="1330069"/>
                  <a:pt x="4419600" y="1422851"/>
                </a:cubicBezTo>
                <a:cubicBezTo>
                  <a:pt x="4468391" y="1515633"/>
                  <a:pt x="4350803" y="1806662"/>
                  <a:pt x="4419600" y="2062103"/>
                </a:cubicBezTo>
                <a:cubicBezTo>
                  <a:pt x="4275993" y="2083247"/>
                  <a:pt x="4206222" y="2044392"/>
                  <a:pt x="3999738" y="2062103"/>
                </a:cubicBezTo>
                <a:cubicBezTo>
                  <a:pt x="3793254" y="2079814"/>
                  <a:pt x="3714726" y="2028627"/>
                  <a:pt x="3535680" y="2062103"/>
                </a:cubicBezTo>
                <a:cubicBezTo>
                  <a:pt x="3356634" y="2095579"/>
                  <a:pt x="3306640" y="2041391"/>
                  <a:pt x="3115818" y="2062103"/>
                </a:cubicBezTo>
                <a:cubicBezTo>
                  <a:pt x="2924996" y="2082815"/>
                  <a:pt x="2741060" y="2028744"/>
                  <a:pt x="2563368" y="2062103"/>
                </a:cubicBezTo>
                <a:cubicBezTo>
                  <a:pt x="2385676" y="2095462"/>
                  <a:pt x="2219054" y="2051805"/>
                  <a:pt x="2010918" y="2062103"/>
                </a:cubicBezTo>
                <a:cubicBezTo>
                  <a:pt x="1802782" y="2072401"/>
                  <a:pt x="1603031" y="2042315"/>
                  <a:pt x="1458468" y="2062103"/>
                </a:cubicBezTo>
                <a:cubicBezTo>
                  <a:pt x="1313905" y="2081891"/>
                  <a:pt x="1099474" y="2030986"/>
                  <a:pt x="906018" y="2062103"/>
                </a:cubicBezTo>
                <a:cubicBezTo>
                  <a:pt x="712562" y="2093220"/>
                  <a:pt x="269738" y="2021467"/>
                  <a:pt x="0" y="2062103"/>
                </a:cubicBezTo>
                <a:cubicBezTo>
                  <a:pt x="-3992" y="1906027"/>
                  <a:pt x="36618" y="1647372"/>
                  <a:pt x="0" y="1525956"/>
                </a:cubicBezTo>
                <a:cubicBezTo>
                  <a:pt x="-36618" y="1404540"/>
                  <a:pt x="56657" y="1203495"/>
                  <a:pt x="0" y="1031052"/>
                </a:cubicBezTo>
                <a:cubicBezTo>
                  <a:pt x="-56657" y="858609"/>
                  <a:pt x="1999" y="680581"/>
                  <a:pt x="0" y="577389"/>
                </a:cubicBezTo>
                <a:cubicBezTo>
                  <a:pt x="-1999" y="474197"/>
                  <a:pt x="15068" y="205912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cs typeface="Courier New" panose="02070309020205020404" pitchFamily="49" charset="0"/>
              </a:rPr>
              <a:t>&lt;kezdőérték&gt;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 amíg &lt;feltétel&gt;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&lt;ciklusmag&gt;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 vége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D6A72DE-124A-A334-90C5-13560BC2882E}"/>
              </a:ext>
            </a:extLst>
          </p:cNvPr>
          <p:cNvSpPr txBox="1"/>
          <p:nvPr/>
        </p:nvSpPr>
        <p:spPr>
          <a:xfrm>
            <a:off x="6898070" y="4639464"/>
            <a:ext cx="4054696" cy="1569660"/>
          </a:xfrm>
          <a:custGeom>
            <a:avLst/>
            <a:gdLst>
              <a:gd name="connsiteX0" fmla="*/ 0 w 4054696"/>
              <a:gd name="connsiteY0" fmla="*/ 0 h 1569660"/>
              <a:gd name="connsiteX1" fmla="*/ 538695 w 4054696"/>
              <a:gd name="connsiteY1" fmla="*/ 0 h 1569660"/>
              <a:gd name="connsiteX2" fmla="*/ 996297 w 4054696"/>
              <a:gd name="connsiteY2" fmla="*/ 0 h 1569660"/>
              <a:gd name="connsiteX3" fmla="*/ 1534992 w 4054696"/>
              <a:gd name="connsiteY3" fmla="*/ 0 h 1569660"/>
              <a:gd name="connsiteX4" fmla="*/ 1992593 w 4054696"/>
              <a:gd name="connsiteY4" fmla="*/ 0 h 1569660"/>
              <a:gd name="connsiteX5" fmla="*/ 2571836 w 4054696"/>
              <a:gd name="connsiteY5" fmla="*/ 0 h 1569660"/>
              <a:gd name="connsiteX6" fmla="*/ 3191625 w 4054696"/>
              <a:gd name="connsiteY6" fmla="*/ 0 h 1569660"/>
              <a:gd name="connsiteX7" fmla="*/ 4054696 w 4054696"/>
              <a:gd name="connsiteY7" fmla="*/ 0 h 1569660"/>
              <a:gd name="connsiteX8" fmla="*/ 4054696 w 4054696"/>
              <a:gd name="connsiteY8" fmla="*/ 538917 h 1569660"/>
              <a:gd name="connsiteX9" fmla="*/ 4054696 w 4054696"/>
              <a:gd name="connsiteY9" fmla="*/ 1046440 h 1569660"/>
              <a:gd name="connsiteX10" fmla="*/ 4054696 w 4054696"/>
              <a:gd name="connsiteY10" fmla="*/ 1569660 h 1569660"/>
              <a:gd name="connsiteX11" fmla="*/ 3556548 w 4054696"/>
              <a:gd name="connsiteY11" fmla="*/ 1569660 h 1569660"/>
              <a:gd name="connsiteX12" fmla="*/ 2977305 w 4054696"/>
              <a:gd name="connsiteY12" fmla="*/ 1569660 h 1569660"/>
              <a:gd name="connsiteX13" fmla="*/ 2519704 w 4054696"/>
              <a:gd name="connsiteY13" fmla="*/ 1569660 h 1569660"/>
              <a:gd name="connsiteX14" fmla="*/ 2062103 w 4054696"/>
              <a:gd name="connsiteY14" fmla="*/ 1569660 h 1569660"/>
              <a:gd name="connsiteX15" fmla="*/ 1482860 w 4054696"/>
              <a:gd name="connsiteY15" fmla="*/ 1569660 h 1569660"/>
              <a:gd name="connsiteX16" fmla="*/ 1025259 w 4054696"/>
              <a:gd name="connsiteY16" fmla="*/ 1569660 h 1569660"/>
              <a:gd name="connsiteX17" fmla="*/ 0 w 4054696"/>
              <a:gd name="connsiteY17" fmla="*/ 1569660 h 1569660"/>
              <a:gd name="connsiteX18" fmla="*/ 0 w 4054696"/>
              <a:gd name="connsiteY18" fmla="*/ 1093530 h 1569660"/>
              <a:gd name="connsiteX19" fmla="*/ 0 w 4054696"/>
              <a:gd name="connsiteY19" fmla="*/ 570310 h 1569660"/>
              <a:gd name="connsiteX20" fmla="*/ 0 w 4054696"/>
              <a:gd name="connsiteY20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54696" h="1569660" fill="none" extrusionOk="0">
                <a:moveTo>
                  <a:pt x="0" y="0"/>
                </a:moveTo>
                <a:cubicBezTo>
                  <a:pt x="145644" y="-57603"/>
                  <a:pt x="353887" y="13047"/>
                  <a:pt x="538695" y="0"/>
                </a:cubicBezTo>
                <a:cubicBezTo>
                  <a:pt x="723504" y="-13047"/>
                  <a:pt x="839920" y="23052"/>
                  <a:pt x="996297" y="0"/>
                </a:cubicBezTo>
                <a:cubicBezTo>
                  <a:pt x="1152674" y="-23052"/>
                  <a:pt x="1356451" y="31262"/>
                  <a:pt x="1534992" y="0"/>
                </a:cubicBezTo>
                <a:cubicBezTo>
                  <a:pt x="1713534" y="-31262"/>
                  <a:pt x="1862554" y="53113"/>
                  <a:pt x="1992593" y="0"/>
                </a:cubicBezTo>
                <a:cubicBezTo>
                  <a:pt x="2122632" y="-53113"/>
                  <a:pt x="2413223" y="63843"/>
                  <a:pt x="2571836" y="0"/>
                </a:cubicBezTo>
                <a:cubicBezTo>
                  <a:pt x="2730449" y="-63843"/>
                  <a:pt x="3025261" y="12283"/>
                  <a:pt x="3191625" y="0"/>
                </a:cubicBezTo>
                <a:cubicBezTo>
                  <a:pt x="3357989" y="-12283"/>
                  <a:pt x="3729708" y="85639"/>
                  <a:pt x="4054696" y="0"/>
                </a:cubicBezTo>
                <a:cubicBezTo>
                  <a:pt x="4094508" y="238967"/>
                  <a:pt x="4031972" y="398720"/>
                  <a:pt x="4054696" y="538917"/>
                </a:cubicBezTo>
                <a:cubicBezTo>
                  <a:pt x="4077420" y="679114"/>
                  <a:pt x="4048369" y="835496"/>
                  <a:pt x="4054696" y="1046440"/>
                </a:cubicBezTo>
                <a:cubicBezTo>
                  <a:pt x="4061023" y="1257384"/>
                  <a:pt x="4044989" y="1427386"/>
                  <a:pt x="4054696" y="1569660"/>
                </a:cubicBezTo>
                <a:cubicBezTo>
                  <a:pt x="3864445" y="1611367"/>
                  <a:pt x="3783818" y="1557130"/>
                  <a:pt x="3556548" y="1569660"/>
                </a:cubicBezTo>
                <a:cubicBezTo>
                  <a:pt x="3329278" y="1582190"/>
                  <a:pt x="3244137" y="1569326"/>
                  <a:pt x="2977305" y="1569660"/>
                </a:cubicBezTo>
                <a:cubicBezTo>
                  <a:pt x="2710473" y="1569994"/>
                  <a:pt x="2709448" y="1544493"/>
                  <a:pt x="2519704" y="1569660"/>
                </a:cubicBezTo>
                <a:cubicBezTo>
                  <a:pt x="2329960" y="1594827"/>
                  <a:pt x="2235683" y="1532442"/>
                  <a:pt x="2062103" y="1569660"/>
                </a:cubicBezTo>
                <a:cubicBezTo>
                  <a:pt x="1888523" y="1606878"/>
                  <a:pt x="1739744" y="1551407"/>
                  <a:pt x="1482860" y="1569660"/>
                </a:cubicBezTo>
                <a:cubicBezTo>
                  <a:pt x="1225976" y="1587913"/>
                  <a:pt x="1241054" y="1526389"/>
                  <a:pt x="1025259" y="1569660"/>
                </a:cubicBezTo>
                <a:cubicBezTo>
                  <a:pt x="809464" y="1612931"/>
                  <a:pt x="487408" y="1510094"/>
                  <a:pt x="0" y="1569660"/>
                </a:cubicBezTo>
                <a:cubicBezTo>
                  <a:pt x="-38386" y="1411530"/>
                  <a:pt x="52258" y="1315754"/>
                  <a:pt x="0" y="1093530"/>
                </a:cubicBezTo>
                <a:cubicBezTo>
                  <a:pt x="-52258" y="871306"/>
                  <a:pt x="26135" y="740800"/>
                  <a:pt x="0" y="570310"/>
                </a:cubicBezTo>
                <a:cubicBezTo>
                  <a:pt x="-26135" y="399820"/>
                  <a:pt x="54334" y="188327"/>
                  <a:pt x="0" y="0"/>
                </a:cubicBezTo>
                <a:close/>
              </a:path>
              <a:path w="4054696" h="1569660" stroke="0" extrusionOk="0">
                <a:moveTo>
                  <a:pt x="0" y="0"/>
                </a:moveTo>
                <a:cubicBezTo>
                  <a:pt x="200247" y="-37449"/>
                  <a:pt x="330976" y="5232"/>
                  <a:pt x="457601" y="0"/>
                </a:cubicBezTo>
                <a:cubicBezTo>
                  <a:pt x="584226" y="-5232"/>
                  <a:pt x="830723" y="18061"/>
                  <a:pt x="955750" y="0"/>
                </a:cubicBezTo>
                <a:cubicBezTo>
                  <a:pt x="1080777" y="-18061"/>
                  <a:pt x="1386308" y="73440"/>
                  <a:pt x="1575539" y="0"/>
                </a:cubicBezTo>
                <a:cubicBezTo>
                  <a:pt x="1764770" y="-73440"/>
                  <a:pt x="1933876" y="28071"/>
                  <a:pt x="2114234" y="0"/>
                </a:cubicBezTo>
                <a:cubicBezTo>
                  <a:pt x="2294592" y="-28071"/>
                  <a:pt x="2468694" y="45354"/>
                  <a:pt x="2571836" y="0"/>
                </a:cubicBezTo>
                <a:cubicBezTo>
                  <a:pt x="2674978" y="-45354"/>
                  <a:pt x="2933140" y="56464"/>
                  <a:pt x="3151078" y="0"/>
                </a:cubicBezTo>
                <a:cubicBezTo>
                  <a:pt x="3369016" y="-56464"/>
                  <a:pt x="3620609" y="23101"/>
                  <a:pt x="4054696" y="0"/>
                </a:cubicBezTo>
                <a:cubicBezTo>
                  <a:pt x="4093471" y="143304"/>
                  <a:pt x="4014978" y="319285"/>
                  <a:pt x="4054696" y="476130"/>
                </a:cubicBezTo>
                <a:cubicBezTo>
                  <a:pt x="4094414" y="632975"/>
                  <a:pt x="4041231" y="806764"/>
                  <a:pt x="4054696" y="952260"/>
                </a:cubicBezTo>
                <a:cubicBezTo>
                  <a:pt x="4068161" y="1097756"/>
                  <a:pt x="3982063" y="1300330"/>
                  <a:pt x="4054696" y="1569660"/>
                </a:cubicBezTo>
                <a:cubicBezTo>
                  <a:pt x="3829913" y="1630977"/>
                  <a:pt x="3699807" y="1556330"/>
                  <a:pt x="3516001" y="1569660"/>
                </a:cubicBezTo>
                <a:cubicBezTo>
                  <a:pt x="3332196" y="1582990"/>
                  <a:pt x="3114853" y="1518313"/>
                  <a:pt x="2977305" y="1569660"/>
                </a:cubicBezTo>
                <a:cubicBezTo>
                  <a:pt x="2839757" y="1621007"/>
                  <a:pt x="2679435" y="1540030"/>
                  <a:pt x="2438610" y="1569660"/>
                </a:cubicBezTo>
                <a:cubicBezTo>
                  <a:pt x="2197786" y="1599290"/>
                  <a:pt x="2096760" y="1512222"/>
                  <a:pt x="1778274" y="1569660"/>
                </a:cubicBezTo>
                <a:cubicBezTo>
                  <a:pt x="1459788" y="1627098"/>
                  <a:pt x="1473165" y="1557917"/>
                  <a:pt x="1280125" y="1569660"/>
                </a:cubicBezTo>
                <a:cubicBezTo>
                  <a:pt x="1087085" y="1581403"/>
                  <a:pt x="919208" y="1526543"/>
                  <a:pt x="822524" y="1569660"/>
                </a:cubicBezTo>
                <a:cubicBezTo>
                  <a:pt x="725840" y="1612777"/>
                  <a:pt x="176583" y="1547427"/>
                  <a:pt x="0" y="1569660"/>
                </a:cubicBezTo>
                <a:cubicBezTo>
                  <a:pt x="-55143" y="1352739"/>
                  <a:pt x="38912" y="1195936"/>
                  <a:pt x="0" y="1046440"/>
                </a:cubicBezTo>
                <a:cubicBezTo>
                  <a:pt x="-38912" y="896944"/>
                  <a:pt x="26793" y="729984"/>
                  <a:pt x="0" y="570310"/>
                </a:cubicBezTo>
                <a:cubicBezTo>
                  <a:pt x="-26793" y="410636"/>
                  <a:pt x="19456" y="221673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u-HU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kezdoertek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hu-HU" sz="3200" dirty="0" err="1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hu-HU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feltetel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&gt;:</a:t>
            </a:r>
          </a:p>
          <a:p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&lt;ciklusmag&gt;</a:t>
            </a:r>
          </a:p>
        </p:txBody>
      </p:sp>
    </p:spTree>
    <p:extLst>
      <p:ext uri="{BB962C8B-B14F-4D97-AF65-F5344CB8AC3E}">
        <p14:creationId xmlns:p14="http://schemas.microsoft.com/office/powerpoint/2010/main" val="21861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8F91A1-DB3A-4D73-F2A9-E8E68758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Elöltesztelős</a:t>
            </a:r>
            <a:r>
              <a:rPr lang="hu-HU" dirty="0"/>
              <a:t> ciklus (</a:t>
            </a:r>
            <a:r>
              <a:rPr lang="hu-HU" dirty="0" err="1"/>
              <a:t>while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C3592A-9B3D-24E4-27A2-A67853F5E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Végtelen ciklus</a:t>
            </a:r>
            <a:r>
              <a:rPr lang="hu-HU" dirty="0"/>
              <a:t>: örökösen igaz ciklusfeltétel</a:t>
            </a:r>
          </a:p>
          <a:p>
            <a:r>
              <a:rPr lang="hu-HU" dirty="0"/>
              <a:t>Vigyázat! A ciklusváltozó nem változik automatikusan!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95D75AE-7148-FF20-4847-51804A23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14</a:t>
            </a:fld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257CEDD-9F5A-EFE5-60AF-8014818F6E63}"/>
              </a:ext>
            </a:extLst>
          </p:cNvPr>
          <p:cNvSpPr txBox="1"/>
          <p:nvPr/>
        </p:nvSpPr>
        <p:spPr>
          <a:xfrm>
            <a:off x="710914" y="3718239"/>
            <a:ext cx="2824765" cy="2554545"/>
          </a:xfrm>
          <a:custGeom>
            <a:avLst/>
            <a:gdLst>
              <a:gd name="connsiteX0" fmla="*/ 0 w 2824765"/>
              <a:gd name="connsiteY0" fmla="*/ 0 h 2554545"/>
              <a:gd name="connsiteX1" fmla="*/ 536705 w 2824765"/>
              <a:gd name="connsiteY1" fmla="*/ 0 h 2554545"/>
              <a:gd name="connsiteX2" fmla="*/ 1016915 w 2824765"/>
              <a:gd name="connsiteY2" fmla="*/ 0 h 2554545"/>
              <a:gd name="connsiteX3" fmla="*/ 1553621 w 2824765"/>
              <a:gd name="connsiteY3" fmla="*/ 0 h 2554545"/>
              <a:gd name="connsiteX4" fmla="*/ 2033831 w 2824765"/>
              <a:gd name="connsiteY4" fmla="*/ 0 h 2554545"/>
              <a:gd name="connsiteX5" fmla="*/ 2824765 w 2824765"/>
              <a:gd name="connsiteY5" fmla="*/ 0 h 2554545"/>
              <a:gd name="connsiteX6" fmla="*/ 2824765 w 2824765"/>
              <a:gd name="connsiteY6" fmla="*/ 536454 h 2554545"/>
              <a:gd name="connsiteX7" fmla="*/ 2824765 w 2824765"/>
              <a:gd name="connsiteY7" fmla="*/ 1072909 h 2554545"/>
              <a:gd name="connsiteX8" fmla="*/ 2824765 w 2824765"/>
              <a:gd name="connsiteY8" fmla="*/ 1532727 h 2554545"/>
              <a:gd name="connsiteX9" fmla="*/ 2824765 w 2824765"/>
              <a:gd name="connsiteY9" fmla="*/ 2018091 h 2554545"/>
              <a:gd name="connsiteX10" fmla="*/ 2824765 w 2824765"/>
              <a:gd name="connsiteY10" fmla="*/ 2554545 h 2554545"/>
              <a:gd name="connsiteX11" fmla="*/ 2316307 w 2824765"/>
              <a:gd name="connsiteY11" fmla="*/ 2554545 h 2554545"/>
              <a:gd name="connsiteX12" fmla="*/ 1751354 w 2824765"/>
              <a:gd name="connsiteY12" fmla="*/ 2554545 h 2554545"/>
              <a:gd name="connsiteX13" fmla="*/ 1271144 w 2824765"/>
              <a:gd name="connsiteY13" fmla="*/ 2554545 h 2554545"/>
              <a:gd name="connsiteX14" fmla="*/ 790934 w 2824765"/>
              <a:gd name="connsiteY14" fmla="*/ 2554545 h 2554545"/>
              <a:gd name="connsiteX15" fmla="*/ 0 w 2824765"/>
              <a:gd name="connsiteY15" fmla="*/ 2554545 h 2554545"/>
              <a:gd name="connsiteX16" fmla="*/ 0 w 2824765"/>
              <a:gd name="connsiteY16" fmla="*/ 2120272 h 2554545"/>
              <a:gd name="connsiteX17" fmla="*/ 0 w 2824765"/>
              <a:gd name="connsiteY17" fmla="*/ 1634909 h 2554545"/>
              <a:gd name="connsiteX18" fmla="*/ 0 w 2824765"/>
              <a:gd name="connsiteY18" fmla="*/ 1098454 h 2554545"/>
              <a:gd name="connsiteX19" fmla="*/ 0 w 2824765"/>
              <a:gd name="connsiteY19" fmla="*/ 587545 h 2554545"/>
              <a:gd name="connsiteX20" fmla="*/ 0 w 2824765"/>
              <a:gd name="connsiteY20" fmla="*/ 0 h 25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24765" h="2554545" fill="none" extrusionOk="0">
                <a:moveTo>
                  <a:pt x="0" y="0"/>
                </a:moveTo>
                <a:cubicBezTo>
                  <a:pt x="201058" y="-11797"/>
                  <a:pt x="341824" y="13380"/>
                  <a:pt x="536705" y="0"/>
                </a:cubicBezTo>
                <a:cubicBezTo>
                  <a:pt x="731587" y="-13380"/>
                  <a:pt x="799580" y="44478"/>
                  <a:pt x="1016915" y="0"/>
                </a:cubicBezTo>
                <a:cubicBezTo>
                  <a:pt x="1234250" y="-44478"/>
                  <a:pt x="1326159" y="30698"/>
                  <a:pt x="1553621" y="0"/>
                </a:cubicBezTo>
                <a:cubicBezTo>
                  <a:pt x="1781083" y="-30698"/>
                  <a:pt x="1839224" y="56067"/>
                  <a:pt x="2033831" y="0"/>
                </a:cubicBezTo>
                <a:cubicBezTo>
                  <a:pt x="2228438" y="-56067"/>
                  <a:pt x="2653417" y="83865"/>
                  <a:pt x="2824765" y="0"/>
                </a:cubicBezTo>
                <a:cubicBezTo>
                  <a:pt x="2864268" y="190790"/>
                  <a:pt x="2795322" y="411356"/>
                  <a:pt x="2824765" y="536454"/>
                </a:cubicBezTo>
                <a:cubicBezTo>
                  <a:pt x="2854208" y="661552"/>
                  <a:pt x="2781315" y="821754"/>
                  <a:pt x="2824765" y="1072909"/>
                </a:cubicBezTo>
                <a:cubicBezTo>
                  <a:pt x="2868215" y="1324064"/>
                  <a:pt x="2822671" y="1328714"/>
                  <a:pt x="2824765" y="1532727"/>
                </a:cubicBezTo>
                <a:cubicBezTo>
                  <a:pt x="2826859" y="1736740"/>
                  <a:pt x="2816885" y="1891095"/>
                  <a:pt x="2824765" y="2018091"/>
                </a:cubicBezTo>
                <a:cubicBezTo>
                  <a:pt x="2832645" y="2145087"/>
                  <a:pt x="2764265" y="2376350"/>
                  <a:pt x="2824765" y="2554545"/>
                </a:cubicBezTo>
                <a:cubicBezTo>
                  <a:pt x="2624285" y="2556677"/>
                  <a:pt x="2456465" y="2516452"/>
                  <a:pt x="2316307" y="2554545"/>
                </a:cubicBezTo>
                <a:cubicBezTo>
                  <a:pt x="2176149" y="2592638"/>
                  <a:pt x="1867985" y="2550263"/>
                  <a:pt x="1751354" y="2554545"/>
                </a:cubicBezTo>
                <a:cubicBezTo>
                  <a:pt x="1634723" y="2558827"/>
                  <a:pt x="1372190" y="2510097"/>
                  <a:pt x="1271144" y="2554545"/>
                </a:cubicBezTo>
                <a:cubicBezTo>
                  <a:pt x="1170098" y="2598993"/>
                  <a:pt x="973973" y="2504403"/>
                  <a:pt x="790934" y="2554545"/>
                </a:cubicBezTo>
                <a:cubicBezTo>
                  <a:pt x="607895" y="2604687"/>
                  <a:pt x="353617" y="2498974"/>
                  <a:pt x="0" y="2554545"/>
                </a:cubicBezTo>
                <a:cubicBezTo>
                  <a:pt x="-17270" y="2422572"/>
                  <a:pt x="30765" y="2270549"/>
                  <a:pt x="0" y="2120272"/>
                </a:cubicBezTo>
                <a:cubicBezTo>
                  <a:pt x="-30765" y="1969995"/>
                  <a:pt x="22668" y="1810267"/>
                  <a:pt x="0" y="1634909"/>
                </a:cubicBezTo>
                <a:cubicBezTo>
                  <a:pt x="-22668" y="1459551"/>
                  <a:pt x="17086" y="1243208"/>
                  <a:pt x="0" y="1098454"/>
                </a:cubicBezTo>
                <a:cubicBezTo>
                  <a:pt x="-17086" y="953700"/>
                  <a:pt x="23503" y="752545"/>
                  <a:pt x="0" y="587545"/>
                </a:cubicBezTo>
                <a:cubicBezTo>
                  <a:pt x="-23503" y="422545"/>
                  <a:pt x="26429" y="230686"/>
                  <a:pt x="0" y="0"/>
                </a:cubicBezTo>
                <a:close/>
              </a:path>
              <a:path w="2824765" h="2554545" stroke="0" extrusionOk="0">
                <a:moveTo>
                  <a:pt x="0" y="0"/>
                </a:moveTo>
                <a:cubicBezTo>
                  <a:pt x="169008" y="-24937"/>
                  <a:pt x="326622" y="38022"/>
                  <a:pt x="480210" y="0"/>
                </a:cubicBezTo>
                <a:cubicBezTo>
                  <a:pt x="633798" y="-38022"/>
                  <a:pt x="754504" y="55497"/>
                  <a:pt x="988668" y="0"/>
                </a:cubicBezTo>
                <a:cubicBezTo>
                  <a:pt x="1222832" y="-55497"/>
                  <a:pt x="1427338" y="16185"/>
                  <a:pt x="1581868" y="0"/>
                </a:cubicBezTo>
                <a:cubicBezTo>
                  <a:pt x="1736398" y="-16185"/>
                  <a:pt x="1913126" y="9405"/>
                  <a:pt x="2118574" y="0"/>
                </a:cubicBezTo>
                <a:cubicBezTo>
                  <a:pt x="2324022" y="-9405"/>
                  <a:pt x="2518910" y="39728"/>
                  <a:pt x="2824765" y="0"/>
                </a:cubicBezTo>
                <a:cubicBezTo>
                  <a:pt x="2875871" y="124626"/>
                  <a:pt x="2812789" y="337009"/>
                  <a:pt x="2824765" y="510909"/>
                </a:cubicBezTo>
                <a:cubicBezTo>
                  <a:pt x="2836741" y="684809"/>
                  <a:pt x="2809397" y="795003"/>
                  <a:pt x="2824765" y="945182"/>
                </a:cubicBezTo>
                <a:cubicBezTo>
                  <a:pt x="2840133" y="1095361"/>
                  <a:pt x="2773651" y="1294631"/>
                  <a:pt x="2824765" y="1481636"/>
                </a:cubicBezTo>
                <a:cubicBezTo>
                  <a:pt x="2875879" y="1668641"/>
                  <a:pt x="2792233" y="1752835"/>
                  <a:pt x="2824765" y="1915909"/>
                </a:cubicBezTo>
                <a:cubicBezTo>
                  <a:pt x="2857297" y="2078983"/>
                  <a:pt x="2806208" y="2323343"/>
                  <a:pt x="2824765" y="2554545"/>
                </a:cubicBezTo>
                <a:cubicBezTo>
                  <a:pt x="2610238" y="2605817"/>
                  <a:pt x="2483424" y="2512809"/>
                  <a:pt x="2288060" y="2554545"/>
                </a:cubicBezTo>
                <a:cubicBezTo>
                  <a:pt x="2092697" y="2596281"/>
                  <a:pt x="1882173" y="2550260"/>
                  <a:pt x="1751354" y="2554545"/>
                </a:cubicBezTo>
                <a:cubicBezTo>
                  <a:pt x="1620535" y="2558830"/>
                  <a:pt x="1471194" y="2507767"/>
                  <a:pt x="1214649" y="2554545"/>
                </a:cubicBezTo>
                <a:cubicBezTo>
                  <a:pt x="958105" y="2601323"/>
                  <a:pt x="820924" y="2499877"/>
                  <a:pt x="593201" y="2554545"/>
                </a:cubicBezTo>
                <a:cubicBezTo>
                  <a:pt x="365478" y="2609213"/>
                  <a:pt x="165809" y="2499184"/>
                  <a:pt x="0" y="2554545"/>
                </a:cubicBezTo>
                <a:cubicBezTo>
                  <a:pt x="-3427" y="2411184"/>
                  <a:pt x="18282" y="2296912"/>
                  <a:pt x="0" y="2120272"/>
                </a:cubicBezTo>
                <a:cubicBezTo>
                  <a:pt x="-18282" y="1943632"/>
                  <a:pt x="46289" y="1754972"/>
                  <a:pt x="0" y="1558272"/>
                </a:cubicBezTo>
                <a:cubicBezTo>
                  <a:pt x="-46289" y="1361572"/>
                  <a:pt x="47372" y="1314470"/>
                  <a:pt x="0" y="1072909"/>
                </a:cubicBezTo>
                <a:cubicBezTo>
                  <a:pt x="-47372" y="831348"/>
                  <a:pt x="44927" y="787400"/>
                  <a:pt x="0" y="638636"/>
                </a:cubicBezTo>
                <a:cubicBezTo>
                  <a:pt x="-44927" y="489872"/>
                  <a:pt x="72267" y="209269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cs typeface="Courier New" panose="02070309020205020404" pitchFamily="49" charset="0"/>
              </a:rPr>
              <a:t>i := 1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 i &lt;= 12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Ki: i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i := i + 1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 vége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ACE2491-64E1-3434-A943-5AF839F5206B}"/>
              </a:ext>
            </a:extLst>
          </p:cNvPr>
          <p:cNvSpPr txBox="1"/>
          <p:nvPr/>
        </p:nvSpPr>
        <p:spPr>
          <a:xfrm>
            <a:off x="4232832" y="3964459"/>
            <a:ext cx="3333050" cy="2062103"/>
          </a:xfrm>
          <a:custGeom>
            <a:avLst/>
            <a:gdLst>
              <a:gd name="connsiteX0" fmla="*/ 0 w 3333050"/>
              <a:gd name="connsiteY0" fmla="*/ 0 h 2062103"/>
              <a:gd name="connsiteX1" fmla="*/ 522178 w 3333050"/>
              <a:gd name="connsiteY1" fmla="*/ 0 h 2062103"/>
              <a:gd name="connsiteX2" fmla="*/ 977695 w 3333050"/>
              <a:gd name="connsiteY2" fmla="*/ 0 h 2062103"/>
              <a:gd name="connsiteX3" fmla="*/ 1499872 w 3333050"/>
              <a:gd name="connsiteY3" fmla="*/ 0 h 2062103"/>
              <a:gd name="connsiteX4" fmla="*/ 1955389 w 3333050"/>
              <a:gd name="connsiteY4" fmla="*/ 0 h 2062103"/>
              <a:gd name="connsiteX5" fmla="*/ 2510898 w 3333050"/>
              <a:gd name="connsiteY5" fmla="*/ 0 h 2062103"/>
              <a:gd name="connsiteX6" fmla="*/ 3333050 w 3333050"/>
              <a:gd name="connsiteY6" fmla="*/ 0 h 2062103"/>
              <a:gd name="connsiteX7" fmla="*/ 3333050 w 3333050"/>
              <a:gd name="connsiteY7" fmla="*/ 474284 h 2062103"/>
              <a:gd name="connsiteX8" fmla="*/ 3333050 w 3333050"/>
              <a:gd name="connsiteY8" fmla="*/ 948567 h 2062103"/>
              <a:gd name="connsiteX9" fmla="*/ 3333050 w 3333050"/>
              <a:gd name="connsiteY9" fmla="*/ 1443472 h 2062103"/>
              <a:gd name="connsiteX10" fmla="*/ 3333050 w 3333050"/>
              <a:gd name="connsiteY10" fmla="*/ 2062103 h 2062103"/>
              <a:gd name="connsiteX11" fmla="*/ 2844203 w 3333050"/>
              <a:gd name="connsiteY11" fmla="*/ 2062103 h 2062103"/>
              <a:gd name="connsiteX12" fmla="*/ 2288694 w 3333050"/>
              <a:gd name="connsiteY12" fmla="*/ 2062103 h 2062103"/>
              <a:gd name="connsiteX13" fmla="*/ 1833178 w 3333050"/>
              <a:gd name="connsiteY13" fmla="*/ 2062103 h 2062103"/>
              <a:gd name="connsiteX14" fmla="*/ 1377661 w 3333050"/>
              <a:gd name="connsiteY14" fmla="*/ 2062103 h 2062103"/>
              <a:gd name="connsiteX15" fmla="*/ 822152 w 3333050"/>
              <a:gd name="connsiteY15" fmla="*/ 2062103 h 2062103"/>
              <a:gd name="connsiteX16" fmla="*/ 0 w 3333050"/>
              <a:gd name="connsiteY16" fmla="*/ 2062103 h 2062103"/>
              <a:gd name="connsiteX17" fmla="*/ 0 w 3333050"/>
              <a:gd name="connsiteY17" fmla="*/ 1546577 h 2062103"/>
              <a:gd name="connsiteX18" fmla="*/ 0 w 3333050"/>
              <a:gd name="connsiteY18" fmla="*/ 1010430 h 2062103"/>
              <a:gd name="connsiteX19" fmla="*/ 0 w 3333050"/>
              <a:gd name="connsiteY19" fmla="*/ 494905 h 2062103"/>
              <a:gd name="connsiteX20" fmla="*/ 0 w 3333050"/>
              <a:gd name="connsiteY20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33050" h="2062103" fill="none" extrusionOk="0">
                <a:moveTo>
                  <a:pt x="0" y="0"/>
                </a:moveTo>
                <a:cubicBezTo>
                  <a:pt x="182299" y="-49297"/>
                  <a:pt x="348859" y="31045"/>
                  <a:pt x="522178" y="0"/>
                </a:cubicBezTo>
                <a:cubicBezTo>
                  <a:pt x="695497" y="-31045"/>
                  <a:pt x="777654" y="1472"/>
                  <a:pt x="977695" y="0"/>
                </a:cubicBezTo>
                <a:cubicBezTo>
                  <a:pt x="1177736" y="-1472"/>
                  <a:pt x="1335069" y="53615"/>
                  <a:pt x="1499872" y="0"/>
                </a:cubicBezTo>
                <a:cubicBezTo>
                  <a:pt x="1664675" y="-53615"/>
                  <a:pt x="1756196" y="34594"/>
                  <a:pt x="1955389" y="0"/>
                </a:cubicBezTo>
                <a:cubicBezTo>
                  <a:pt x="2154582" y="-34594"/>
                  <a:pt x="2256242" y="53174"/>
                  <a:pt x="2510898" y="0"/>
                </a:cubicBezTo>
                <a:cubicBezTo>
                  <a:pt x="2765554" y="-53174"/>
                  <a:pt x="3134117" y="64967"/>
                  <a:pt x="3333050" y="0"/>
                </a:cubicBezTo>
                <a:cubicBezTo>
                  <a:pt x="3365824" y="123504"/>
                  <a:pt x="3322802" y="286278"/>
                  <a:pt x="3333050" y="474284"/>
                </a:cubicBezTo>
                <a:cubicBezTo>
                  <a:pt x="3343298" y="662290"/>
                  <a:pt x="3306054" y="779953"/>
                  <a:pt x="3333050" y="948567"/>
                </a:cubicBezTo>
                <a:cubicBezTo>
                  <a:pt x="3360046" y="1117181"/>
                  <a:pt x="3297097" y="1242117"/>
                  <a:pt x="3333050" y="1443472"/>
                </a:cubicBezTo>
                <a:cubicBezTo>
                  <a:pt x="3369003" y="1644828"/>
                  <a:pt x="3325575" y="1852143"/>
                  <a:pt x="3333050" y="2062103"/>
                </a:cubicBezTo>
                <a:cubicBezTo>
                  <a:pt x="3136606" y="2115230"/>
                  <a:pt x="3000950" y="2048102"/>
                  <a:pt x="2844203" y="2062103"/>
                </a:cubicBezTo>
                <a:cubicBezTo>
                  <a:pt x="2687456" y="2076104"/>
                  <a:pt x="2552220" y="2015210"/>
                  <a:pt x="2288694" y="2062103"/>
                </a:cubicBezTo>
                <a:cubicBezTo>
                  <a:pt x="2025168" y="2108996"/>
                  <a:pt x="2060061" y="2052417"/>
                  <a:pt x="1833178" y="2062103"/>
                </a:cubicBezTo>
                <a:cubicBezTo>
                  <a:pt x="1606295" y="2071789"/>
                  <a:pt x="1601859" y="2025602"/>
                  <a:pt x="1377661" y="2062103"/>
                </a:cubicBezTo>
                <a:cubicBezTo>
                  <a:pt x="1153463" y="2098604"/>
                  <a:pt x="1026335" y="2050807"/>
                  <a:pt x="822152" y="2062103"/>
                </a:cubicBezTo>
                <a:cubicBezTo>
                  <a:pt x="617969" y="2073399"/>
                  <a:pt x="379552" y="1977934"/>
                  <a:pt x="0" y="2062103"/>
                </a:cubicBezTo>
                <a:cubicBezTo>
                  <a:pt x="-45800" y="1824880"/>
                  <a:pt x="57644" y="1660606"/>
                  <a:pt x="0" y="1546577"/>
                </a:cubicBezTo>
                <a:cubicBezTo>
                  <a:pt x="-57644" y="1432548"/>
                  <a:pt x="52501" y="1257707"/>
                  <a:pt x="0" y="1010430"/>
                </a:cubicBezTo>
                <a:cubicBezTo>
                  <a:pt x="-52501" y="763153"/>
                  <a:pt x="21019" y="601250"/>
                  <a:pt x="0" y="494905"/>
                </a:cubicBezTo>
                <a:cubicBezTo>
                  <a:pt x="-21019" y="388560"/>
                  <a:pt x="24750" y="188399"/>
                  <a:pt x="0" y="0"/>
                </a:cubicBezTo>
                <a:close/>
              </a:path>
              <a:path w="3333050" h="2062103" stroke="0" extrusionOk="0">
                <a:moveTo>
                  <a:pt x="0" y="0"/>
                </a:moveTo>
                <a:cubicBezTo>
                  <a:pt x="225917" y="-28048"/>
                  <a:pt x="235970" y="46855"/>
                  <a:pt x="455517" y="0"/>
                </a:cubicBezTo>
                <a:cubicBezTo>
                  <a:pt x="675064" y="-46855"/>
                  <a:pt x="786213" y="48510"/>
                  <a:pt x="944364" y="0"/>
                </a:cubicBezTo>
                <a:cubicBezTo>
                  <a:pt x="1102515" y="-48510"/>
                  <a:pt x="1253506" y="27697"/>
                  <a:pt x="1533203" y="0"/>
                </a:cubicBezTo>
                <a:cubicBezTo>
                  <a:pt x="1812900" y="-27697"/>
                  <a:pt x="1896119" y="54874"/>
                  <a:pt x="2055381" y="0"/>
                </a:cubicBezTo>
                <a:cubicBezTo>
                  <a:pt x="2214643" y="-54874"/>
                  <a:pt x="2301887" y="16328"/>
                  <a:pt x="2510898" y="0"/>
                </a:cubicBezTo>
                <a:cubicBezTo>
                  <a:pt x="2719909" y="-16328"/>
                  <a:pt x="3092964" y="36227"/>
                  <a:pt x="3333050" y="0"/>
                </a:cubicBezTo>
                <a:cubicBezTo>
                  <a:pt x="3335651" y="224620"/>
                  <a:pt x="3295301" y="307318"/>
                  <a:pt x="3333050" y="453663"/>
                </a:cubicBezTo>
                <a:cubicBezTo>
                  <a:pt x="3370799" y="600008"/>
                  <a:pt x="3294456" y="859649"/>
                  <a:pt x="3333050" y="989809"/>
                </a:cubicBezTo>
                <a:cubicBezTo>
                  <a:pt x="3371644" y="1119969"/>
                  <a:pt x="3287929" y="1236946"/>
                  <a:pt x="3333050" y="1443472"/>
                </a:cubicBezTo>
                <a:cubicBezTo>
                  <a:pt x="3378171" y="1649998"/>
                  <a:pt x="3314839" y="1922160"/>
                  <a:pt x="3333050" y="2062103"/>
                </a:cubicBezTo>
                <a:cubicBezTo>
                  <a:pt x="3202557" y="2093844"/>
                  <a:pt x="3042195" y="2029740"/>
                  <a:pt x="2810872" y="2062103"/>
                </a:cubicBezTo>
                <a:cubicBezTo>
                  <a:pt x="2579549" y="2094466"/>
                  <a:pt x="2460679" y="2014252"/>
                  <a:pt x="2288694" y="2062103"/>
                </a:cubicBezTo>
                <a:cubicBezTo>
                  <a:pt x="2116709" y="2109954"/>
                  <a:pt x="1930043" y="2017125"/>
                  <a:pt x="1766517" y="2062103"/>
                </a:cubicBezTo>
                <a:cubicBezTo>
                  <a:pt x="1602991" y="2107081"/>
                  <a:pt x="1402277" y="2053417"/>
                  <a:pt x="1144347" y="2062103"/>
                </a:cubicBezTo>
                <a:cubicBezTo>
                  <a:pt x="886417" y="2070789"/>
                  <a:pt x="756165" y="2028553"/>
                  <a:pt x="655500" y="2062103"/>
                </a:cubicBezTo>
                <a:cubicBezTo>
                  <a:pt x="554835" y="2095653"/>
                  <a:pt x="155452" y="2057752"/>
                  <a:pt x="0" y="2062103"/>
                </a:cubicBezTo>
                <a:cubicBezTo>
                  <a:pt x="-11859" y="1819830"/>
                  <a:pt x="15360" y="1671515"/>
                  <a:pt x="0" y="1546577"/>
                </a:cubicBezTo>
                <a:cubicBezTo>
                  <a:pt x="-15360" y="1421639"/>
                  <a:pt x="38432" y="1211871"/>
                  <a:pt x="0" y="1051673"/>
                </a:cubicBezTo>
                <a:cubicBezTo>
                  <a:pt x="-38432" y="891475"/>
                  <a:pt x="27744" y="711527"/>
                  <a:pt x="0" y="598010"/>
                </a:cubicBezTo>
                <a:cubicBezTo>
                  <a:pt x="-27744" y="484493"/>
                  <a:pt x="21175" y="175529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nn-NO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3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nn-NO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32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nn-NO" sz="32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nn-NO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nn-NO" sz="3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nn-NO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7426C7A-D15F-5F90-4985-AC23B0A9AC17}"/>
              </a:ext>
            </a:extLst>
          </p:cNvPr>
          <p:cNvSpPr txBox="1"/>
          <p:nvPr/>
        </p:nvSpPr>
        <p:spPr>
          <a:xfrm>
            <a:off x="8263035" y="3964459"/>
            <a:ext cx="3333050" cy="2062103"/>
          </a:xfrm>
          <a:custGeom>
            <a:avLst/>
            <a:gdLst>
              <a:gd name="connsiteX0" fmla="*/ 0 w 3333050"/>
              <a:gd name="connsiteY0" fmla="*/ 0 h 2062103"/>
              <a:gd name="connsiteX1" fmla="*/ 522178 w 3333050"/>
              <a:gd name="connsiteY1" fmla="*/ 0 h 2062103"/>
              <a:gd name="connsiteX2" fmla="*/ 977695 w 3333050"/>
              <a:gd name="connsiteY2" fmla="*/ 0 h 2062103"/>
              <a:gd name="connsiteX3" fmla="*/ 1499872 w 3333050"/>
              <a:gd name="connsiteY3" fmla="*/ 0 h 2062103"/>
              <a:gd name="connsiteX4" fmla="*/ 1955389 w 3333050"/>
              <a:gd name="connsiteY4" fmla="*/ 0 h 2062103"/>
              <a:gd name="connsiteX5" fmla="*/ 2510898 w 3333050"/>
              <a:gd name="connsiteY5" fmla="*/ 0 h 2062103"/>
              <a:gd name="connsiteX6" fmla="*/ 3333050 w 3333050"/>
              <a:gd name="connsiteY6" fmla="*/ 0 h 2062103"/>
              <a:gd name="connsiteX7" fmla="*/ 3333050 w 3333050"/>
              <a:gd name="connsiteY7" fmla="*/ 474284 h 2062103"/>
              <a:gd name="connsiteX8" fmla="*/ 3333050 w 3333050"/>
              <a:gd name="connsiteY8" fmla="*/ 948567 h 2062103"/>
              <a:gd name="connsiteX9" fmla="*/ 3333050 w 3333050"/>
              <a:gd name="connsiteY9" fmla="*/ 1443472 h 2062103"/>
              <a:gd name="connsiteX10" fmla="*/ 3333050 w 3333050"/>
              <a:gd name="connsiteY10" fmla="*/ 2062103 h 2062103"/>
              <a:gd name="connsiteX11" fmla="*/ 2844203 w 3333050"/>
              <a:gd name="connsiteY11" fmla="*/ 2062103 h 2062103"/>
              <a:gd name="connsiteX12" fmla="*/ 2288694 w 3333050"/>
              <a:gd name="connsiteY12" fmla="*/ 2062103 h 2062103"/>
              <a:gd name="connsiteX13" fmla="*/ 1833178 w 3333050"/>
              <a:gd name="connsiteY13" fmla="*/ 2062103 h 2062103"/>
              <a:gd name="connsiteX14" fmla="*/ 1377661 w 3333050"/>
              <a:gd name="connsiteY14" fmla="*/ 2062103 h 2062103"/>
              <a:gd name="connsiteX15" fmla="*/ 822152 w 3333050"/>
              <a:gd name="connsiteY15" fmla="*/ 2062103 h 2062103"/>
              <a:gd name="connsiteX16" fmla="*/ 0 w 3333050"/>
              <a:gd name="connsiteY16" fmla="*/ 2062103 h 2062103"/>
              <a:gd name="connsiteX17" fmla="*/ 0 w 3333050"/>
              <a:gd name="connsiteY17" fmla="*/ 1546577 h 2062103"/>
              <a:gd name="connsiteX18" fmla="*/ 0 w 3333050"/>
              <a:gd name="connsiteY18" fmla="*/ 1010430 h 2062103"/>
              <a:gd name="connsiteX19" fmla="*/ 0 w 3333050"/>
              <a:gd name="connsiteY19" fmla="*/ 494905 h 2062103"/>
              <a:gd name="connsiteX20" fmla="*/ 0 w 3333050"/>
              <a:gd name="connsiteY20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33050" h="2062103" fill="none" extrusionOk="0">
                <a:moveTo>
                  <a:pt x="0" y="0"/>
                </a:moveTo>
                <a:cubicBezTo>
                  <a:pt x="182299" y="-49297"/>
                  <a:pt x="348859" y="31045"/>
                  <a:pt x="522178" y="0"/>
                </a:cubicBezTo>
                <a:cubicBezTo>
                  <a:pt x="695497" y="-31045"/>
                  <a:pt x="777654" y="1472"/>
                  <a:pt x="977695" y="0"/>
                </a:cubicBezTo>
                <a:cubicBezTo>
                  <a:pt x="1177736" y="-1472"/>
                  <a:pt x="1335069" y="53615"/>
                  <a:pt x="1499872" y="0"/>
                </a:cubicBezTo>
                <a:cubicBezTo>
                  <a:pt x="1664675" y="-53615"/>
                  <a:pt x="1756196" y="34594"/>
                  <a:pt x="1955389" y="0"/>
                </a:cubicBezTo>
                <a:cubicBezTo>
                  <a:pt x="2154582" y="-34594"/>
                  <a:pt x="2256242" y="53174"/>
                  <a:pt x="2510898" y="0"/>
                </a:cubicBezTo>
                <a:cubicBezTo>
                  <a:pt x="2765554" y="-53174"/>
                  <a:pt x="3134117" y="64967"/>
                  <a:pt x="3333050" y="0"/>
                </a:cubicBezTo>
                <a:cubicBezTo>
                  <a:pt x="3365824" y="123504"/>
                  <a:pt x="3322802" y="286278"/>
                  <a:pt x="3333050" y="474284"/>
                </a:cubicBezTo>
                <a:cubicBezTo>
                  <a:pt x="3343298" y="662290"/>
                  <a:pt x="3306054" y="779953"/>
                  <a:pt x="3333050" y="948567"/>
                </a:cubicBezTo>
                <a:cubicBezTo>
                  <a:pt x="3360046" y="1117181"/>
                  <a:pt x="3297097" y="1242117"/>
                  <a:pt x="3333050" y="1443472"/>
                </a:cubicBezTo>
                <a:cubicBezTo>
                  <a:pt x="3369003" y="1644828"/>
                  <a:pt x="3325575" y="1852143"/>
                  <a:pt x="3333050" y="2062103"/>
                </a:cubicBezTo>
                <a:cubicBezTo>
                  <a:pt x="3136606" y="2115230"/>
                  <a:pt x="3000950" y="2048102"/>
                  <a:pt x="2844203" y="2062103"/>
                </a:cubicBezTo>
                <a:cubicBezTo>
                  <a:pt x="2687456" y="2076104"/>
                  <a:pt x="2552220" y="2015210"/>
                  <a:pt x="2288694" y="2062103"/>
                </a:cubicBezTo>
                <a:cubicBezTo>
                  <a:pt x="2025168" y="2108996"/>
                  <a:pt x="2060061" y="2052417"/>
                  <a:pt x="1833178" y="2062103"/>
                </a:cubicBezTo>
                <a:cubicBezTo>
                  <a:pt x="1606295" y="2071789"/>
                  <a:pt x="1601859" y="2025602"/>
                  <a:pt x="1377661" y="2062103"/>
                </a:cubicBezTo>
                <a:cubicBezTo>
                  <a:pt x="1153463" y="2098604"/>
                  <a:pt x="1026335" y="2050807"/>
                  <a:pt x="822152" y="2062103"/>
                </a:cubicBezTo>
                <a:cubicBezTo>
                  <a:pt x="617969" y="2073399"/>
                  <a:pt x="379552" y="1977934"/>
                  <a:pt x="0" y="2062103"/>
                </a:cubicBezTo>
                <a:cubicBezTo>
                  <a:pt x="-45800" y="1824880"/>
                  <a:pt x="57644" y="1660606"/>
                  <a:pt x="0" y="1546577"/>
                </a:cubicBezTo>
                <a:cubicBezTo>
                  <a:pt x="-57644" y="1432548"/>
                  <a:pt x="52501" y="1257707"/>
                  <a:pt x="0" y="1010430"/>
                </a:cubicBezTo>
                <a:cubicBezTo>
                  <a:pt x="-52501" y="763153"/>
                  <a:pt x="21019" y="601250"/>
                  <a:pt x="0" y="494905"/>
                </a:cubicBezTo>
                <a:cubicBezTo>
                  <a:pt x="-21019" y="388560"/>
                  <a:pt x="24750" y="188399"/>
                  <a:pt x="0" y="0"/>
                </a:cubicBezTo>
                <a:close/>
              </a:path>
              <a:path w="3333050" h="2062103" stroke="0" extrusionOk="0">
                <a:moveTo>
                  <a:pt x="0" y="0"/>
                </a:moveTo>
                <a:cubicBezTo>
                  <a:pt x="225917" y="-28048"/>
                  <a:pt x="235970" y="46855"/>
                  <a:pt x="455517" y="0"/>
                </a:cubicBezTo>
                <a:cubicBezTo>
                  <a:pt x="675064" y="-46855"/>
                  <a:pt x="786213" y="48510"/>
                  <a:pt x="944364" y="0"/>
                </a:cubicBezTo>
                <a:cubicBezTo>
                  <a:pt x="1102515" y="-48510"/>
                  <a:pt x="1253506" y="27697"/>
                  <a:pt x="1533203" y="0"/>
                </a:cubicBezTo>
                <a:cubicBezTo>
                  <a:pt x="1812900" y="-27697"/>
                  <a:pt x="1896119" y="54874"/>
                  <a:pt x="2055381" y="0"/>
                </a:cubicBezTo>
                <a:cubicBezTo>
                  <a:pt x="2214643" y="-54874"/>
                  <a:pt x="2301887" y="16328"/>
                  <a:pt x="2510898" y="0"/>
                </a:cubicBezTo>
                <a:cubicBezTo>
                  <a:pt x="2719909" y="-16328"/>
                  <a:pt x="3092964" y="36227"/>
                  <a:pt x="3333050" y="0"/>
                </a:cubicBezTo>
                <a:cubicBezTo>
                  <a:pt x="3335651" y="224620"/>
                  <a:pt x="3295301" y="307318"/>
                  <a:pt x="3333050" y="453663"/>
                </a:cubicBezTo>
                <a:cubicBezTo>
                  <a:pt x="3370799" y="600008"/>
                  <a:pt x="3294456" y="859649"/>
                  <a:pt x="3333050" y="989809"/>
                </a:cubicBezTo>
                <a:cubicBezTo>
                  <a:pt x="3371644" y="1119969"/>
                  <a:pt x="3287929" y="1236946"/>
                  <a:pt x="3333050" y="1443472"/>
                </a:cubicBezTo>
                <a:cubicBezTo>
                  <a:pt x="3378171" y="1649998"/>
                  <a:pt x="3314839" y="1922160"/>
                  <a:pt x="3333050" y="2062103"/>
                </a:cubicBezTo>
                <a:cubicBezTo>
                  <a:pt x="3202557" y="2093844"/>
                  <a:pt x="3042195" y="2029740"/>
                  <a:pt x="2810872" y="2062103"/>
                </a:cubicBezTo>
                <a:cubicBezTo>
                  <a:pt x="2579549" y="2094466"/>
                  <a:pt x="2460679" y="2014252"/>
                  <a:pt x="2288694" y="2062103"/>
                </a:cubicBezTo>
                <a:cubicBezTo>
                  <a:pt x="2116709" y="2109954"/>
                  <a:pt x="1930043" y="2017125"/>
                  <a:pt x="1766517" y="2062103"/>
                </a:cubicBezTo>
                <a:cubicBezTo>
                  <a:pt x="1602991" y="2107081"/>
                  <a:pt x="1402277" y="2053417"/>
                  <a:pt x="1144347" y="2062103"/>
                </a:cubicBezTo>
                <a:cubicBezTo>
                  <a:pt x="886417" y="2070789"/>
                  <a:pt x="756165" y="2028553"/>
                  <a:pt x="655500" y="2062103"/>
                </a:cubicBezTo>
                <a:cubicBezTo>
                  <a:pt x="554835" y="2095653"/>
                  <a:pt x="155452" y="2057752"/>
                  <a:pt x="0" y="2062103"/>
                </a:cubicBezTo>
                <a:cubicBezTo>
                  <a:pt x="-11859" y="1819830"/>
                  <a:pt x="15360" y="1671515"/>
                  <a:pt x="0" y="1546577"/>
                </a:cubicBezTo>
                <a:cubicBezTo>
                  <a:pt x="-15360" y="1421639"/>
                  <a:pt x="38432" y="1211871"/>
                  <a:pt x="0" y="1051673"/>
                </a:cubicBezTo>
                <a:cubicBezTo>
                  <a:pt x="-38432" y="891475"/>
                  <a:pt x="27744" y="711527"/>
                  <a:pt x="0" y="598010"/>
                </a:cubicBezTo>
                <a:cubicBezTo>
                  <a:pt x="-27744" y="484493"/>
                  <a:pt x="21175" y="175529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nn-NO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3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nn-NO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32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nn-NO" sz="32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nn-NO" sz="3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nn-NO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nn-NO" sz="3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nn-NO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1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99E095-D2D5-77FB-3EBC-10EE6A90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While</a:t>
            </a:r>
            <a:r>
              <a:rPr lang="hu-HU" dirty="0"/>
              <a:t> ciklus feladat (?)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87A9FB-8CA4-30EC-3F76-D429F6341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Kérjünk be </a:t>
            </a:r>
            <a:r>
              <a:rPr lang="hu-HU" dirty="0"/>
              <a:t>számokat addig, </a:t>
            </a:r>
            <a:r>
              <a:rPr lang="hu-HU" b="1" dirty="0"/>
              <a:t>amíg</a:t>
            </a:r>
            <a:r>
              <a:rPr lang="hu-HU" dirty="0"/>
              <a:t> 5-tel osztható számot nem ad meg a felhasználó!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A01002D-16E9-D1FD-0225-B2A19015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15</a:t>
            </a:fld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E42CEAA-A5FC-7030-B0ED-54C7BB242BDD}"/>
              </a:ext>
            </a:extLst>
          </p:cNvPr>
          <p:cNvSpPr txBox="1"/>
          <p:nvPr/>
        </p:nvSpPr>
        <p:spPr>
          <a:xfrm>
            <a:off x="403315" y="3743638"/>
            <a:ext cx="5169186" cy="2062103"/>
          </a:xfrm>
          <a:custGeom>
            <a:avLst/>
            <a:gdLst>
              <a:gd name="connsiteX0" fmla="*/ 0 w 5169186"/>
              <a:gd name="connsiteY0" fmla="*/ 0 h 2062103"/>
              <a:gd name="connsiteX1" fmla="*/ 522662 w 5169186"/>
              <a:gd name="connsiteY1" fmla="*/ 0 h 2062103"/>
              <a:gd name="connsiteX2" fmla="*/ 1200400 w 5169186"/>
              <a:gd name="connsiteY2" fmla="*/ 0 h 2062103"/>
              <a:gd name="connsiteX3" fmla="*/ 1878138 w 5169186"/>
              <a:gd name="connsiteY3" fmla="*/ 0 h 2062103"/>
              <a:gd name="connsiteX4" fmla="*/ 2504183 w 5169186"/>
              <a:gd name="connsiteY4" fmla="*/ 0 h 2062103"/>
              <a:gd name="connsiteX5" fmla="*/ 2923462 w 5169186"/>
              <a:gd name="connsiteY5" fmla="*/ 0 h 2062103"/>
              <a:gd name="connsiteX6" fmla="*/ 3549508 w 5169186"/>
              <a:gd name="connsiteY6" fmla="*/ 0 h 2062103"/>
              <a:gd name="connsiteX7" fmla="*/ 4175554 w 5169186"/>
              <a:gd name="connsiteY7" fmla="*/ 0 h 2062103"/>
              <a:gd name="connsiteX8" fmla="*/ 5169186 w 5169186"/>
              <a:gd name="connsiteY8" fmla="*/ 0 h 2062103"/>
              <a:gd name="connsiteX9" fmla="*/ 5169186 w 5169186"/>
              <a:gd name="connsiteY9" fmla="*/ 494905 h 2062103"/>
              <a:gd name="connsiteX10" fmla="*/ 5169186 w 5169186"/>
              <a:gd name="connsiteY10" fmla="*/ 1031052 h 2062103"/>
              <a:gd name="connsiteX11" fmla="*/ 5169186 w 5169186"/>
              <a:gd name="connsiteY11" fmla="*/ 1525956 h 2062103"/>
              <a:gd name="connsiteX12" fmla="*/ 5169186 w 5169186"/>
              <a:gd name="connsiteY12" fmla="*/ 2062103 h 2062103"/>
              <a:gd name="connsiteX13" fmla="*/ 4749908 w 5169186"/>
              <a:gd name="connsiteY13" fmla="*/ 2062103 h 2062103"/>
              <a:gd name="connsiteX14" fmla="*/ 4330629 w 5169186"/>
              <a:gd name="connsiteY14" fmla="*/ 2062103 h 2062103"/>
              <a:gd name="connsiteX15" fmla="*/ 3704583 w 5169186"/>
              <a:gd name="connsiteY15" fmla="*/ 2062103 h 2062103"/>
              <a:gd name="connsiteX16" fmla="*/ 3285305 w 5169186"/>
              <a:gd name="connsiteY16" fmla="*/ 2062103 h 2062103"/>
              <a:gd name="connsiteX17" fmla="*/ 2607567 w 5169186"/>
              <a:gd name="connsiteY17" fmla="*/ 2062103 h 2062103"/>
              <a:gd name="connsiteX18" fmla="*/ 2084905 w 5169186"/>
              <a:gd name="connsiteY18" fmla="*/ 2062103 h 2062103"/>
              <a:gd name="connsiteX19" fmla="*/ 1613935 w 5169186"/>
              <a:gd name="connsiteY19" fmla="*/ 2062103 h 2062103"/>
              <a:gd name="connsiteX20" fmla="*/ 936197 w 5169186"/>
              <a:gd name="connsiteY20" fmla="*/ 2062103 h 2062103"/>
              <a:gd name="connsiteX21" fmla="*/ 0 w 5169186"/>
              <a:gd name="connsiteY21" fmla="*/ 2062103 h 2062103"/>
              <a:gd name="connsiteX22" fmla="*/ 0 w 5169186"/>
              <a:gd name="connsiteY22" fmla="*/ 1505335 h 2062103"/>
              <a:gd name="connsiteX23" fmla="*/ 0 w 5169186"/>
              <a:gd name="connsiteY23" fmla="*/ 989809 h 2062103"/>
              <a:gd name="connsiteX24" fmla="*/ 0 w 5169186"/>
              <a:gd name="connsiteY24" fmla="*/ 453663 h 2062103"/>
              <a:gd name="connsiteX25" fmla="*/ 0 w 5169186"/>
              <a:gd name="connsiteY25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69186" h="2062103" fill="none" extrusionOk="0">
                <a:moveTo>
                  <a:pt x="0" y="0"/>
                </a:moveTo>
                <a:cubicBezTo>
                  <a:pt x="241978" y="-31744"/>
                  <a:pt x="323022" y="1683"/>
                  <a:pt x="522662" y="0"/>
                </a:cubicBezTo>
                <a:cubicBezTo>
                  <a:pt x="722302" y="-1683"/>
                  <a:pt x="968215" y="48623"/>
                  <a:pt x="1200400" y="0"/>
                </a:cubicBezTo>
                <a:cubicBezTo>
                  <a:pt x="1432585" y="-48623"/>
                  <a:pt x="1666624" y="12308"/>
                  <a:pt x="1878138" y="0"/>
                </a:cubicBezTo>
                <a:cubicBezTo>
                  <a:pt x="2089652" y="-12308"/>
                  <a:pt x="2271173" y="25437"/>
                  <a:pt x="2504183" y="0"/>
                </a:cubicBezTo>
                <a:cubicBezTo>
                  <a:pt x="2737194" y="-25437"/>
                  <a:pt x="2746385" y="43417"/>
                  <a:pt x="2923462" y="0"/>
                </a:cubicBezTo>
                <a:cubicBezTo>
                  <a:pt x="3100539" y="-43417"/>
                  <a:pt x="3281723" y="73917"/>
                  <a:pt x="3549508" y="0"/>
                </a:cubicBezTo>
                <a:cubicBezTo>
                  <a:pt x="3817293" y="-73917"/>
                  <a:pt x="3933893" y="60985"/>
                  <a:pt x="4175554" y="0"/>
                </a:cubicBezTo>
                <a:cubicBezTo>
                  <a:pt x="4417215" y="-60985"/>
                  <a:pt x="4890121" y="74278"/>
                  <a:pt x="5169186" y="0"/>
                </a:cubicBezTo>
                <a:cubicBezTo>
                  <a:pt x="5175312" y="112646"/>
                  <a:pt x="5165552" y="363060"/>
                  <a:pt x="5169186" y="494905"/>
                </a:cubicBezTo>
                <a:cubicBezTo>
                  <a:pt x="5172820" y="626750"/>
                  <a:pt x="5138859" y="783759"/>
                  <a:pt x="5169186" y="1031052"/>
                </a:cubicBezTo>
                <a:cubicBezTo>
                  <a:pt x="5199513" y="1278345"/>
                  <a:pt x="5157913" y="1390500"/>
                  <a:pt x="5169186" y="1525956"/>
                </a:cubicBezTo>
                <a:cubicBezTo>
                  <a:pt x="5180459" y="1661412"/>
                  <a:pt x="5130342" y="1853391"/>
                  <a:pt x="5169186" y="2062103"/>
                </a:cubicBezTo>
                <a:cubicBezTo>
                  <a:pt x="5001039" y="2069018"/>
                  <a:pt x="4850938" y="2038406"/>
                  <a:pt x="4749908" y="2062103"/>
                </a:cubicBezTo>
                <a:cubicBezTo>
                  <a:pt x="4648878" y="2085800"/>
                  <a:pt x="4467031" y="2020344"/>
                  <a:pt x="4330629" y="2062103"/>
                </a:cubicBezTo>
                <a:cubicBezTo>
                  <a:pt x="4194227" y="2103862"/>
                  <a:pt x="3938322" y="1997257"/>
                  <a:pt x="3704583" y="2062103"/>
                </a:cubicBezTo>
                <a:cubicBezTo>
                  <a:pt x="3470844" y="2126949"/>
                  <a:pt x="3466817" y="2023316"/>
                  <a:pt x="3285305" y="2062103"/>
                </a:cubicBezTo>
                <a:cubicBezTo>
                  <a:pt x="3103793" y="2100890"/>
                  <a:pt x="2855292" y="2044240"/>
                  <a:pt x="2607567" y="2062103"/>
                </a:cubicBezTo>
                <a:cubicBezTo>
                  <a:pt x="2359842" y="2079966"/>
                  <a:pt x="2314026" y="2025193"/>
                  <a:pt x="2084905" y="2062103"/>
                </a:cubicBezTo>
                <a:cubicBezTo>
                  <a:pt x="1855784" y="2099013"/>
                  <a:pt x="1753499" y="2017275"/>
                  <a:pt x="1613935" y="2062103"/>
                </a:cubicBezTo>
                <a:cubicBezTo>
                  <a:pt x="1474371" y="2106931"/>
                  <a:pt x="1255876" y="2051262"/>
                  <a:pt x="936197" y="2062103"/>
                </a:cubicBezTo>
                <a:cubicBezTo>
                  <a:pt x="616518" y="2072944"/>
                  <a:pt x="357379" y="2041215"/>
                  <a:pt x="0" y="2062103"/>
                </a:cubicBezTo>
                <a:cubicBezTo>
                  <a:pt x="-61048" y="1902443"/>
                  <a:pt x="57079" y="1694311"/>
                  <a:pt x="0" y="1505335"/>
                </a:cubicBezTo>
                <a:cubicBezTo>
                  <a:pt x="-57079" y="1316359"/>
                  <a:pt x="56476" y="1179893"/>
                  <a:pt x="0" y="989809"/>
                </a:cubicBezTo>
                <a:cubicBezTo>
                  <a:pt x="-56476" y="799725"/>
                  <a:pt x="8795" y="694980"/>
                  <a:pt x="0" y="453663"/>
                </a:cubicBezTo>
                <a:cubicBezTo>
                  <a:pt x="-8795" y="212346"/>
                  <a:pt x="39674" y="128753"/>
                  <a:pt x="0" y="0"/>
                </a:cubicBezTo>
                <a:close/>
              </a:path>
              <a:path w="5169186" h="2062103" stroke="0" extrusionOk="0">
                <a:moveTo>
                  <a:pt x="0" y="0"/>
                </a:moveTo>
                <a:cubicBezTo>
                  <a:pt x="182313" y="-42505"/>
                  <a:pt x="250466" y="37093"/>
                  <a:pt x="419278" y="0"/>
                </a:cubicBezTo>
                <a:cubicBezTo>
                  <a:pt x="588090" y="-37093"/>
                  <a:pt x="728310" y="8190"/>
                  <a:pt x="890249" y="0"/>
                </a:cubicBezTo>
                <a:cubicBezTo>
                  <a:pt x="1052188" y="-8190"/>
                  <a:pt x="1366754" y="39642"/>
                  <a:pt x="1516295" y="0"/>
                </a:cubicBezTo>
                <a:cubicBezTo>
                  <a:pt x="1665836" y="-39642"/>
                  <a:pt x="1879012" y="1872"/>
                  <a:pt x="2038957" y="0"/>
                </a:cubicBezTo>
                <a:cubicBezTo>
                  <a:pt x="2198902" y="-1872"/>
                  <a:pt x="2250276" y="28658"/>
                  <a:pt x="2458235" y="0"/>
                </a:cubicBezTo>
                <a:cubicBezTo>
                  <a:pt x="2666194" y="-28658"/>
                  <a:pt x="2860588" y="40364"/>
                  <a:pt x="3032589" y="0"/>
                </a:cubicBezTo>
                <a:cubicBezTo>
                  <a:pt x="3204590" y="-40364"/>
                  <a:pt x="3341208" y="2439"/>
                  <a:pt x="3451868" y="0"/>
                </a:cubicBezTo>
                <a:cubicBezTo>
                  <a:pt x="3562528" y="-2439"/>
                  <a:pt x="3740076" y="49445"/>
                  <a:pt x="3871146" y="0"/>
                </a:cubicBezTo>
                <a:cubicBezTo>
                  <a:pt x="4002216" y="-49445"/>
                  <a:pt x="4276787" y="6036"/>
                  <a:pt x="4497192" y="0"/>
                </a:cubicBezTo>
                <a:cubicBezTo>
                  <a:pt x="4717597" y="-6036"/>
                  <a:pt x="4918572" y="78121"/>
                  <a:pt x="5169186" y="0"/>
                </a:cubicBezTo>
                <a:cubicBezTo>
                  <a:pt x="5197843" y="137240"/>
                  <a:pt x="5135381" y="268559"/>
                  <a:pt x="5169186" y="453663"/>
                </a:cubicBezTo>
                <a:cubicBezTo>
                  <a:pt x="5202991" y="638767"/>
                  <a:pt x="5117263" y="687837"/>
                  <a:pt x="5169186" y="907325"/>
                </a:cubicBezTo>
                <a:cubicBezTo>
                  <a:pt x="5221109" y="1126813"/>
                  <a:pt x="5126979" y="1202582"/>
                  <a:pt x="5169186" y="1402230"/>
                </a:cubicBezTo>
                <a:cubicBezTo>
                  <a:pt x="5211393" y="1601878"/>
                  <a:pt x="5167506" y="1871515"/>
                  <a:pt x="5169186" y="2062103"/>
                </a:cubicBezTo>
                <a:cubicBezTo>
                  <a:pt x="4909151" y="2079621"/>
                  <a:pt x="4827842" y="1993875"/>
                  <a:pt x="4594832" y="2062103"/>
                </a:cubicBezTo>
                <a:cubicBezTo>
                  <a:pt x="4361822" y="2130331"/>
                  <a:pt x="4267715" y="2059733"/>
                  <a:pt x="4175554" y="2062103"/>
                </a:cubicBezTo>
                <a:cubicBezTo>
                  <a:pt x="4083393" y="2064473"/>
                  <a:pt x="3795772" y="2003680"/>
                  <a:pt x="3601200" y="2062103"/>
                </a:cubicBezTo>
                <a:cubicBezTo>
                  <a:pt x="3406628" y="2120526"/>
                  <a:pt x="3248944" y="2042786"/>
                  <a:pt x="3026846" y="2062103"/>
                </a:cubicBezTo>
                <a:cubicBezTo>
                  <a:pt x="2804748" y="2081420"/>
                  <a:pt x="2702479" y="2009573"/>
                  <a:pt x="2452492" y="2062103"/>
                </a:cubicBezTo>
                <a:cubicBezTo>
                  <a:pt x="2202505" y="2114633"/>
                  <a:pt x="2147688" y="2034171"/>
                  <a:pt x="1878138" y="2062103"/>
                </a:cubicBezTo>
                <a:cubicBezTo>
                  <a:pt x="1608588" y="2090035"/>
                  <a:pt x="1542461" y="2025666"/>
                  <a:pt x="1355475" y="2062103"/>
                </a:cubicBezTo>
                <a:cubicBezTo>
                  <a:pt x="1168489" y="2098540"/>
                  <a:pt x="964679" y="2003209"/>
                  <a:pt x="729430" y="2062103"/>
                </a:cubicBezTo>
                <a:cubicBezTo>
                  <a:pt x="494182" y="2120997"/>
                  <a:pt x="354907" y="2033290"/>
                  <a:pt x="0" y="2062103"/>
                </a:cubicBezTo>
                <a:cubicBezTo>
                  <a:pt x="-37689" y="1854070"/>
                  <a:pt x="29256" y="1824354"/>
                  <a:pt x="0" y="1587819"/>
                </a:cubicBezTo>
                <a:cubicBezTo>
                  <a:pt x="-29256" y="1351284"/>
                  <a:pt x="14943" y="1208854"/>
                  <a:pt x="0" y="1051673"/>
                </a:cubicBezTo>
                <a:cubicBezTo>
                  <a:pt x="-14943" y="894492"/>
                  <a:pt x="20171" y="781045"/>
                  <a:pt x="0" y="577389"/>
                </a:cubicBezTo>
                <a:cubicBezTo>
                  <a:pt x="-20171" y="373733"/>
                  <a:pt x="13009" y="206318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cs typeface="Courier New" panose="02070309020205020404" pitchFamily="49" charset="0"/>
              </a:rPr>
              <a:t>Be: n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 amíg n </a:t>
            </a:r>
            <a:r>
              <a:rPr lang="hu-HU" sz="3200" dirty="0" err="1">
                <a:cs typeface="Courier New" panose="02070309020205020404" pitchFamily="49" charset="0"/>
              </a:rPr>
              <a:t>mod</a:t>
            </a:r>
            <a:r>
              <a:rPr lang="hu-HU" sz="3200" dirty="0">
                <a:cs typeface="Courier New" panose="02070309020205020404" pitchFamily="49" charset="0"/>
              </a:rPr>
              <a:t> 5 =/= 0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Be: n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 vége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D87D966-CCA9-B685-7FA4-D885B9A33F49}"/>
              </a:ext>
            </a:extLst>
          </p:cNvPr>
          <p:cNvSpPr txBox="1"/>
          <p:nvPr/>
        </p:nvSpPr>
        <p:spPr>
          <a:xfrm>
            <a:off x="5975816" y="3989859"/>
            <a:ext cx="5812868" cy="1569660"/>
          </a:xfrm>
          <a:custGeom>
            <a:avLst/>
            <a:gdLst>
              <a:gd name="connsiteX0" fmla="*/ 0 w 5812868"/>
              <a:gd name="connsiteY0" fmla="*/ 0 h 1569660"/>
              <a:gd name="connsiteX1" fmla="*/ 523158 w 5812868"/>
              <a:gd name="connsiteY1" fmla="*/ 0 h 1569660"/>
              <a:gd name="connsiteX2" fmla="*/ 1220702 w 5812868"/>
              <a:gd name="connsiteY2" fmla="*/ 0 h 1569660"/>
              <a:gd name="connsiteX3" fmla="*/ 1918246 w 5812868"/>
              <a:gd name="connsiteY3" fmla="*/ 0 h 1569660"/>
              <a:gd name="connsiteX4" fmla="*/ 2557662 w 5812868"/>
              <a:gd name="connsiteY4" fmla="*/ 0 h 1569660"/>
              <a:gd name="connsiteX5" fmla="*/ 2964563 w 5812868"/>
              <a:gd name="connsiteY5" fmla="*/ 0 h 1569660"/>
              <a:gd name="connsiteX6" fmla="*/ 3603978 w 5812868"/>
              <a:gd name="connsiteY6" fmla="*/ 0 h 1569660"/>
              <a:gd name="connsiteX7" fmla="*/ 4243394 w 5812868"/>
              <a:gd name="connsiteY7" fmla="*/ 0 h 1569660"/>
              <a:gd name="connsiteX8" fmla="*/ 4940938 w 5812868"/>
              <a:gd name="connsiteY8" fmla="*/ 0 h 1569660"/>
              <a:gd name="connsiteX9" fmla="*/ 5812868 w 5812868"/>
              <a:gd name="connsiteY9" fmla="*/ 0 h 1569660"/>
              <a:gd name="connsiteX10" fmla="*/ 5812868 w 5812868"/>
              <a:gd name="connsiteY10" fmla="*/ 523220 h 1569660"/>
              <a:gd name="connsiteX11" fmla="*/ 5812868 w 5812868"/>
              <a:gd name="connsiteY11" fmla="*/ 1030743 h 1569660"/>
              <a:gd name="connsiteX12" fmla="*/ 5812868 w 5812868"/>
              <a:gd name="connsiteY12" fmla="*/ 1569660 h 1569660"/>
              <a:gd name="connsiteX13" fmla="*/ 5405967 w 5812868"/>
              <a:gd name="connsiteY13" fmla="*/ 1569660 h 1569660"/>
              <a:gd name="connsiteX14" fmla="*/ 4999066 w 5812868"/>
              <a:gd name="connsiteY14" fmla="*/ 1569660 h 1569660"/>
              <a:gd name="connsiteX15" fmla="*/ 4359651 w 5812868"/>
              <a:gd name="connsiteY15" fmla="*/ 1569660 h 1569660"/>
              <a:gd name="connsiteX16" fmla="*/ 3952750 w 5812868"/>
              <a:gd name="connsiteY16" fmla="*/ 1569660 h 1569660"/>
              <a:gd name="connsiteX17" fmla="*/ 3255206 w 5812868"/>
              <a:gd name="connsiteY17" fmla="*/ 1569660 h 1569660"/>
              <a:gd name="connsiteX18" fmla="*/ 2732048 w 5812868"/>
              <a:gd name="connsiteY18" fmla="*/ 1569660 h 1569660"/>
              <a:gd name="connsiteX19" fmla="*/ 2267019 w 5812868"/>
              <a:gd name="connsiteY19" fmla="*/ 1569660 h 1569660"/>
              <a:gd name="connsiteX20" fmla="*/ 1569474 w 5812868"/>
              <a:gd name="connsiteY20" fmla="*/ 1569660 h 1569660"/>
              <a:gd name="connsiteX21" fmla="*/ 988188 w 5812868"/>
              <a:gd name="connsiteY21" fmla="*/ 1569660 h 1569660"/>
              <a:gd name="connsiteX22" fmla="*/ 0 w 5812868"/>
              <a:gd name="connsiteY22" fmla="*/ 1569660 h 1569660"/>
              <a:gd name="connsiteX23" fmla="*/ 0 w 5812868"/>
              <a:gd name="connsiteY23" fmla="*/ 1046440 h 1569660"/>
              <a:gd name="connsiteX24" fmla="*/ 0 w 5812868"/>
              <a:gd name="connsiteY24" fmla="*/ 507523 h 1569660"/>
              <a:gd name="connsiteX25" fmla="*/ 0 w 5812868"/>
              <a:gd name="connsiteY25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812868" h="1569660" fill="none" extrusionOk="0">
                <a:moveTo>
                  <a:pt x="0" y="0"/>
                </a:moveTo>
                <a:cubicBezTo>
                  <a:pt x="199361" y="-21577"/>
                  <a:pt x="415558" y="48187"/>
                  <a:pt x="523158" y="0"/>
                </a:cubicBezTo>
                <a:cubicBezTo>
                  <a:pt x="630758" y="-48187"/>
                  <a:pt x="1064550" y="34037"/>
                  <a:pt x="1220702" y="0"/>
                </a:cubicBezTo>
                <a:cubicBezTo>
                  <a:pt x="1376854" y="-34037"/>
                  <a:pt x="1724669" y="20565"/>
                  <a:pt x="1918246" y="0"/>
                </a:cubicBezTo>
                <a:cubicBezTo>
                  <a:pt x="2111823" y="-20565"/>
                  <a:pt x="2314020" y="41461"/>
                  <a:pt x="2557662" y="0"/>
                </a:cubicBezTo>
                <a:cubicBezTo>
                  <a:pt x="2801304" y="-41461"/>
                  <a:pt x="2819789" y="25189"/>
                  <a:pt x="2964563" y="0"/>
                </a:cubicBezTo>
                <a:cubicBezTo>
                  <a:pt x="3109337" y="-25189"/>
                  <a:pt x="3362068" y="240"/>
                  <a:pt x="3603978" y="0"/>
                </a:cubicBezTo>
                <a:cubicBezTo>
                  <a:pt x="3845888" y="-240"/>
                  <a:pt x="4013890" y="60412"/>
                  <a:pt x="4243394" y="0"/>
                </a:cubicBezTo>
                <a:cubicBezTo>
                  <a:pt x="4472898" y="-60412"/>
                  <a:pt x="4768262" y="13225"/>
                  <a:pt x="4940938" y="0"/>
                </a:cubicBezTo>
                <a:cubicBezTo>
                  <a:pt x="5113614" y="-13225"/>
                  <a:pt x="5611008" y="4330"/>
                  <a:pt x="5812868" y="0"/>
                </a:cubicBezTo>
                <a:cubicBezTo>
                  <a:pt x="5857132" y="112373"/>
                  <a:pt x="5779009" y="380507"/>
                  <a:pt x="5812868" y="523220"/>
                </a:cubicBezTo>
                <a:cubicBezTo>
                  <a:pt x="5846727" y="665933"/>
                  <a:pt x="5807527" y="813038"/>
                  <a:pt x="5812868" y="1030743"/>
                </a:cubicBezTo>
                <a:cubicBezTo>
                  <a:pt x="5818209" y="1248448"/>
                  <a:pt x="5768463" y="1430874"/>
                  <a:pt x="5812868" y="1569660"/>
                </a:cubicBezTo>
                <a:cubicBezTo>
                  <a:pt x="5725003" y="1596978"/>
                  <a:pt x="5543927" y="1534477"/>
                  <a:pt x="5405967" y="1569660"/>
                </a:cubicBezTo>
                <a:cubicBezTo>
                  <a:pt x="5268007" y="1604843"/>
                  <a:pt x="5137421" y="1559687"/>
                  <a:pt x="4999066" y="1569660"/>
                </a:cubicBezTo>
                <a:cubicBezTo>
                  <a:pt x="4860711" y="1579633"/>
                  <a:pt x="4507531" y="1512220"/>
                  <a:pt x="4359651" y="1569660"/>
                </a:cubicBezTo>
                <a:cubicBezTo>
                  <a:pt x="4211772" y="1627100"/>
                  <a:pt x="4143713" y="1535389"/>
                  <a:pt x="3952750" y="1569660"/>
                </a:cubicBezTo>
                <a:cubicBezTo>
                  <a:pt x="3761787" y="1603931"/>
                  <a:pt x="3552886" y="1494941"/>
                  <a:pt x="3255206" y="1569660"/>
                </a:cubicBezTo>
                <a:cubicBezTo>
                  <a:pt x="2957526" y="1644379"/>
                  <a:pt x="2958998" y="1513070"/>
                  <a:pt x="2732048" y="1569660"/>
                </a:cubicBezTo>
                <a:cubicBezTo>
                  <a:pt x="2505098" y="1626250"/>
                  <a:pt x="2407635" y="1520778"/>
                  <a:pt x="2267019" y="1569660"/>
                </a:cubicBezTo>
                <a:cubicBezTo>
                  <a:pt x="2126403" y="1618542"/>
                  <a:pt x="1737417" y="1488646"/>
                  <a:pt x="1569474" y="1569660"/>
                </a:cubicBezTo>
                <a:cubicBezTo>
                  <a:pt x="1401532" y="1650674"/>
                  <a:pt x="1230712" y="1509968"/>
                  <a:pt x="988188" y="1569660"/>
                </a:cubicBezTo>
                <a:cubicBezTo>
                  <a:pt x="745664" y="1629352"/>
                  <a:pt x="352580" y="1548690"/>
                  <a:pt x="0" y="1569660"/>
                </a:cubicBezTo>
                <a:cubicBezTo>
                  <a:pt x="-61702" y="1316650"/>
                  <a:pt x="34574" y="1206599"/>
                  <a:pt x="0" y="1046440"/>
                </a:cubicBezTo>
                <a:cubicBezTo>
                  <a:pt x="-34574" y="886281"/>
                  <a:pt x="54795" y="772968"/>
                  <a:pt x="0" y="507523"/>
                </a:cubicBezTo>
                <a:cubicBezTo>
                  <a:pt x="-54795" y="242078"/>
                  <a:pt x="3836" y="193930"/>
                  <a:pt x="0" y="0"/>
                </a:cubicBezTo>
                <a:close/>
              </a:path>
              <a:path w="5812868" h="1569660" stroke="0" extrusionOk="0">
                <a:moveTo>
                  <a:pt x="0" y="0"/>
                </a:moveTo>
                <a:cubicBezTo>
                  <a:pt x="179081" y="-15681"/>
                  <a:pt x="243960" y="3747"/>
                  <a:pt x="406901" y="0"/>
                </a:cubicBezTo>
                <a:cubicBezTo>
                  <a:pt x="569842" y="-3747"/>
                  <a:pt x="678659" y="34794"/>
                  <a:pt x="871930" y="0"/>
                </a:cubicBezTo>
                <a:cubicBezTo>
                  <a:pt x="1065201" y="-34794"/>
                  <a:pt x="1314540" y="55989"/>
                  <a:pt x="1511346" y="0"/>
                </a:cubicBezTo>
                <a:cubicBezTo>
                  <a:pt x="1708152" y="-55989"/>
                  <a:pt x="1809240" y="54447"/>
                  <a:pt x="2034504" y="0"/>
                </a:cubicBezTo>
                <a:cubicBezTo>
                  <a:pt x="2259768" y="-54447"/>
                  <a:pt x="2302772" y="20370"/>
                  <a:pt x="2441405" y="0"/>
                </a:cubicBezTo>
                <a:cubicBezTo>
                  <a:pt x="2580038" y="-20370"/>
                  <a:pt x="2843911" y="9999"/>
                  <a:pt x="3022691" y="0"/>
                </a:cubicBezTo>
                <a:cubicBezTo>
                  <a:pt x="3201471" y="-9999"/>
                  <a:pt x="3279618" y="36800"/>
                  <a:pt x="3429592" y="0"/>
                </a:cubicBezTo>
                <a:cubicBezTo>
                  <a:pt x="3579566" y="-36800"/>
                  <a:pt x="3742382" y="15792"/>
                  <a:pt x="3836493" y="0"/>
                </a:cubicBezTo>
                <a:cubicBezTo>
                  <a:pt x="3930604" y="-15792"/>
                  <a:pt x="4217541" y="62812"/>
                  <a:pt x="4475908" y="0"/>
                </a:cubicBezTo>
                <a:cubicBezTo>
                  <a:pt x="4734275" y="-62812"/>
                  <a:pt x="4840722" y="10091"/>
                  <a:pt x="4940938" y="0"/>
                </a:cubicBezTo>
                <a:cubicBezTo>
                  <a:pt x="5041154" y="-10091"/>
                  <a:pt x="5516048" y="15579"/>
                  <a:pt x="5812868" y="0"/>
                </a:cubicBezTo>
                <a:cubicBezTo>
                  <a:pt x="5871333" y="163763"/>
                  <a:pt x="5788923" y="279376"/>
                  <a:pt x="5812868" y="491827"/>
                </a:cubicBezTo>
                <a:cubicBezTo>
                  <a:pt x="5836813" y="704278"/>
                  <a:pt x="5805690" y="879013"/>
                  <a:pt x="5812868" y="999350"/>
                </a:cubicBezTo>
                <a:cubicBezTo>
                  <a:pt x="5820046" y="1119687"/>
                  <a:pt x="5748187" y="1319734"/>
                  <a:pt x="5812868" y="1569660"/>
                </a:cubicBezTo>
                <a:cubicBezTo>
                  <a:pt x="5540601" y="1582049"/>
                  <a:pt x="5480682" y="1549312"/>
                  <a:pt x="5231581" y="1569660"/>
                </a:cubicBezTo>
                <a:cubicBezTo>
                  <a:pt x="4982480" y="1590008"/>
                  <a:pt x="4984106" y="1522712"/>
                  <a:pt x="4824680" y="1569660"/>
                </a:cubicBezTo>
                <a:cubicBezTo>
                  <a:pt x="4665254" y="1616608"/>
                  <a:pt x="4526466" y="1539529"/>
                  <a:pt x="4243394" y="1569660"/>
                </a:cubicBezTo>
                <a:cubicBezTo>
                  <a:pt x="3960322" y="1599791"/>
                  <a:pt x="3846175" y="1535983"/>
                  <a:pt x="3662107" y="1569660"/>
                </a:cubicBezTo>
                <a:cubicBezTo>
                  <a:pt x="3478039" y="1603337"/>
                  <a:pt x="3370027" y="1526210"/>
                  <a:pt x="3080820" y="1569660"/>
                </a:cubicBezTo>
                <a:cubicBezTo>
                  <a:pt x="2791613" y="1613110"/>
                  <a:pt x="2749461" y="1531085"/>
                  <a:pt x="2499533" y="1569660"/>
                </a:cubicBezTo>
                <a:cubicBezTo>
                  <a:pt x="2249605" y="1608235"/>
                  <a:pt x="2115985" y="1538615"/>
                  <a:pt x="1976375" y="1569660"/>
                </a:cubicBezTo>
                <a:cubicBezTo>
                  <a:pt x="1836765" y="1600705"/>
                  <a:pt x="1476807" y="1511564"/>
                  <a:pt x="1336960" y="1569660"/>
                </a:cubicBezTo>
                <a:cubicBezTo>
                  <a:pt x="1197113" y="1627756"/>
                  <a:pt x="926999" y="1533689"/>
                  <a:pt x="813802" y="1569660"/>
                </a:cubicBezTo>
                <a:cubicBezTo>
                  <a:pt x="700605" y="1605631"/>
                  <a:pt x="239021" y="1515685"/>
                  <a:pt x="0" y="1569660"/>
                </a:cubicBezTo>
                <a:cubicBezTo>
                  <a:pt x="-39572" y="1382120"/>
                  <a:pt x="52293" y="1275977"/>
                  <a:pt x="0" y="1077833"/>
                </a:cubicBezTo>
                <a:cubicBezTo>
                  <a:pt x="-52293" y="879689"/>
                  <a:pt x="48820" y="753146"/>
                  <a:pt x="0" y="586006"/>
                </a:cubicBezTo>
                <a:cubicBezTo>
                  <a:pt x="-48820" y="418866"/>
                  <a:pt x="26925" y="262075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3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"n: 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32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pt-BR" sz="3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3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3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3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"n: 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86574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2748C6-8960-D8A6-962C-0F385314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Hátultesztelős</a:t>
            </a:r>
            <a:r>
              <a:rPr lang="hu-HU" dirty="0"/>
              <a:t> (</a:t>
            </a:r>
            <a:r>
              <a:rPr lang="hu-HU" dirty="0" err="1"/>
              <a:t>do-while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D4E894-C6F4-CB88-58D0-8ABC1F7A4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955800"/>
            <a:ext cx="6534150" cy="4682109"/>
          </a:xfrm>
        </p:spPr>
        <p:txBody>
          <a:bodyPr/>
          <a:lstStyle/>
          <a:p>
            <a:r>
              <a:rPr lang="hu-HU" dirty="0"/>
              <a:t>Pythonban: Nincs!</a:t>
            </a:r>
          </a:p>
          <a:p>
            <a:r>
              <a:rPr lang="hu-HU" b="1" dirty="0"/>
              <a:t>Mikor? </a:t>
            </a:r>
            <a:r>
              <a:rPr lang="hu-HU" dirty="0"/>
              <a:t>Ha </a:t>
            </a:r>
            <a:r>
              <a:rPr lang="hu-HU" b="1" dirty="0"/>
              <a:t>tudjuk, hogy </a:t>
            </a:r>
            <a:r>
              <a:rPr lang="hu-HU" dirty="0"/>
              <a:t>a</a:t>
            </a:r>
            <a:r>
              <a:rPr lang="hu-HU" b="1" dirty="0"/>
              <a:t> </a:t>
            </a:r>
            <a:r>
              <a:rPr lang="hu-HU" dirty="0"/>
              <a:t>ciklusmag</a:t>
            </a:r>
            <a:r>
              <a:rPr lang="hu-HU" b="1" dirty="0"/>
              <a:t> legalább egyszer </a:t>
            </a:r>
            <a:r>
              <a:rPr lang="hu-HU" dirty="0"/>
              <a:t>mindenképpen</a:t>
            </a:r>
            <a:r>
              <a:rPr lang="hu-HU" b="1" dirty="0"/>
              <a:t> </a:t>
            </a:r>
            <a:r>
              <a:rPr lang="hu-HU" dirty="0"/>
              <a:t>le kell fusson.</a:t>
            </a:r>
          </a:p>
          <a:p>
            <a:r>
              <a:rPr lang="hu-HU" b="1" dirty="0"/>
              <a:t>Alkalmazás: </a:t>
            </a:r>
            <a:r>
              <a:rPr lang="hu-HU" dirty="0"/>
              <a:t>beolvasás tesztelés (beolvasunk, amíg nem jó)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AF416AA-FD32-67E4-A21C-889E5B55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16</a:t>
            </a:fld>
            <a:endParaRPr lang="hu-HU" dirty="0"/>
          </a:p>
        </p:txBody>
      </p:sp>
      <p:pic>
        <p:nvPicPr>
          <p:cNvPr id="1026" name="Picture 2" descr="The importance of knowing how to correctly use the while loop :  r/ProgrammerHumor">
            <a:extLst>
              <a:ext uri="{FF2B5EF4-FFF2-40B4-BE49-F238E27FC236}">
                <a16:creationId xmlns:a16="http://schemas.microsoft.com/office/drawing/2014/main" id="{CA646B7A-4416-C3D9-97D7-F9AF1E1E4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24" y="2141064"/>
            <a:ext cx="482008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7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396866-8A16-0E97-84DB-45119785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 (C++ és Python)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5476C63-1922-94F3-D245-7A1D7234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17</a:t>
            </a:fld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E58DAA7-56A5-DFB2-2425-7C327D49ADC6}"/>
              </a:ext>
            </a:extLst>
          </p:cNvPr>
          <p:cNvSpPr txBox="1"/>
          <p:nvPr/>
        </p:nvSpPr>
        <p:spPr>
          <a:xfrm>
            <a:off x="593639" y="4101907"/>
            <a:ext cx="2652052" cy="2554545"/>
          </a:xfrm>
          <a:custGeom>
            <a:avLst/>
            <a:gdLst>
              <a:gd name="connsiteX0" fmla="*/ 0 w 2652052"/>
              <a:gd name="connsiteY0" fmla="*/ 0 h 2554545"/>
              <a:gd name="connsiteX1" fmla="*/ 503890 w 2652052"/>
              <a:gd name="connsiteY1" fmla="*/ 0 h 2554545"/>
              <a:gd name="connsiteX2" fmla="*/ 954739 w 2652052"/>
              <a:gd name="connsiteY2" fmla="*/ 0 h 2554545"/>
              <a:gd name="connsiteX3" fmla="*/ 1458629 w 2652052"/>
              <a:gd name="connsiteY3" fmla="*/ 0 h 2554545"/>
              <a:gd name="connsiteX4" fmla="*/ 1909477 w 2652052"/>
              <a:gd name="connsiteY4" fmla="*/ 0 h 2554545"/>
              <a:gd name="connsiteX5" fmla="*/ 2652052 w 2652052"/>
              <a:gd name="connsiteY5" fmla="*/ 0 h 2554545"/>
              <a:gd name="connsiteX6" fmla="*/ 2652052 w 2652052"/>
              <a:gd name="connsiteY6" fmla="*/ 536454 h 2554545"/>
              <a:gd name="connsiteX7" fmla="*/ 2652052 w 2652052"/>
              <a:gd name="connsiteY7" fmla="*/ 1072909 h 2554545"/>
              <a:gd name="connsiteX8" fmla="*/ 2652052 w 2652052"/>
              <a:gd name="connsiteY8" fmla="*/ 1532727 h 2554545"/>
              <a:gd name="connsiteX9" fmla="*/ 2652052 w 2652052"/>
              <a:gd name="connsiteY9" fmla="*/ 2018091 h 2554545"/>
              <a:gd name="connsiteX10" fmla="*/ 2652052 w 2652052"/>
              <a:gd name="connsiteY10" fmla="*/ 2554545 h 2554545"/>
              <a:gd name="connsiteX11" fmla="*/ 2174683 w 2652052"/>
              <a:gd name="connsiteY11" fmla="*/ 2554545 h 2554545"/>
              <a:gd name="connsiteX12" fmla="*/ 1644272 w 2652052"/>
              <a:gd name="connsiteY12" fmla="*/ 2554545 h 2554545"/>
              <a:gd name="connsiteX13" fmla="*/ 1193423 w 2652052"/>
              <a:gd name="connsiteY13" fmla="*/ 2554545 h 2554545"/>
              <a:gd name="connsiteX14" fmla="*/ 742575 w 2652052"/>
              <a:gd name="connsiteY14" fmla="*/ 2554545 h 2554545"/>
              <a:gd name="connsiteX15" fmla="*/ 0 w 2652052"/>
              <a:gd name="connsiteY15" fmla="*/ 2554545 h 2554545"/>
              <a:gd name="connsiteX16" fmla="*/ 0 w 2652052"/>
              <a:gd name="connsiteY16" fmla="*/ 2120272 h 2554545"/>
              <a:gd name="connsiteX17" fmla="*/ 0 w 2652052"/>
              <a:gd name="connsiteY17" fmla="*/ 1634909 h 2554545"/>
              <a:gd name="connsiteX18" fmla="*/ 0 w 2652052"/>
              <a:gd name="connsiteY18" fmla="*/ 1098454 h 2554545"/>
              <a:gd name="connsiteX19" fmla="*/ 0 w 2652052"/>
              <a:gd name="connsiteY19" fmla="*/ 587545 h 2554545"/>
              <a:gd name="connsiteX20" fmla="*/ 0 w 2652052"/>
              <a:gd name="connsiteY20" fmla="*/ 0 h 25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52052" h="2554545" fill="none" extrusionOk="0">
                <a:moveTo>
                  <a:pt x="0" y="0"/>
                </a:moveTo>
                <a:cubicBezTo>
                  <a:pt x="119502" y="-30246"/>
                  <a:pt x="400677" y="21823"/>
                  <a:pt x="503890" y="0"/>
                </a:cubicBezTo>
                <a:cubicBezTo>
                  <a:pt x="607103" y="-21823"/>
                  <a:pt x="814878" y="52424"/>
                  <a:pt x="954739" y="0"/>
                </a:cubicBezTo>
                <a:cubicBezTo>
                  <a:pt x="1094600" y="-52424"/>
                  <a:pt x="1302764" y="38450"/>
                  <a:pt x="1458629" y="0"/>
                </a:cubicBezTo>
                <a:cubicBezTo>
                  <a:pt x="1614494" y="-38450"/>
                  <a:pt x="1742461" y="32245"/>
                  <a:pt x="1909477" y="0"/>
                </a:cubicBezTo>
                <a:cubicBezTo>
                  <a:pt x="2076493" y="-32245"/>
                  <a:pt x="2485063" y="38218"/>
                  <a:pt x="2652052" y="0"/>
                </a:cubicBezTo>
                <a:cubicBezTo>
                  <a:pt x="2691555" y="190790"/>
                  <a:pt x="2622609" y="411356"/>
                  <a:pt x="2652052" y="536454"/>
                </a:cubicBezTo>
                <a:cubicBezTo>
                  <a:pt x="2681495" y="661552"/>
                  <a:pt x="2608602" y="821754"/>
                  <a:pt x="2652052" y="1072909"/>
                </a:cubicBezTo>
                <a:cubicBezTo>
                  <a:pt x="2695502" y="1324064"/>
                  <a:pt x="2649958" y="1328714"/>
                  <a:pt x="2652052" y="1532727"/>
                </a:cubicBezTo>
                <a:cubicBezTo>
                  <a:pt x="2654146" y="1736740"/>
                  <a:pt x="2644172" y="1891095"/>
                  <a:pt x="2652052" y="2018091"/>
                </a:cubicBezTo>
                <a:cubicBezTo>
                  <a:pt x="2659932" y="2145087"/>
                  <a:pt x="2591552" y="2376350"/>
                  <a:pt x="2652052" y="2554545"/>
                </a:cubicBezTo>
                <a:cubicBezTo>
                  <a:pt x="2472354" y="2559075"/>
                  <a:pt x="2317028" y="2540707"/>
                  <a:pt x="2174683" y="2554545"/>
                </a:cubicBezTo>
                <a:cubicBezTo>
                  <a:pt x="2032338" y="2568383"/>
                  <a:pt x="1814863" y="2538620"/>
                  <a:pt x="1644272" y="2554545"/>
                </a:cubicBezTo>
                <a:cubicBezTo>
                  <a:pt x="1473681" y="2570470"/>
                  <a:pt x="1295227" y="2511696"/>
                  <a:pt x="1193423" y="2554545"/>
                </a:cubicBezTo>
                <a:cubicBezTo>
                  <a:pt x="1091619" y="2597394"/>
                  <a:pt x="959839" y="2542045"/>
                  <a:pt x="742575" y="2554545"/>
                </a:cubicBezTo>
                <a:cubicBezTo>
                  <a:pt x="525311" y="2567045"/>
                  <a:pt x="356101" y="2478660"/>
                  <a:pt x="0" y="2554545"/>
                </a:cubicBezTo>
                <a:cubicBezTo>
                  <a:pt x="-17270" y="2422572"/>
                  <a:pt x="30765" y="2270549"/>
                  <a:pt x="0" y="2120272"/>
                </a:cubicBezTo>
                <a:cubicBezTo>
                  <a:pt x="-30765" y="1969995"/>
                  <a:pt x="22668" y="1810267"/>
                  <a:pt x="0" y="1634909"/>
                </a:cubicBezTo>
                <a:cubicBezTo>
                  <a:pt x="-22668" y="1459551"/>
                  <a:pt x="17086" y="1243208"/>
                  <a:pt x="0" y="1098454"/>
                </a:cubicBezTo>
                <a:cubicBezTo>
                  <a:pt x="-17086" y="953700"/>
                  <a:pt x="23503" y="752545"/>
                  <a:pt x="0" y="587545"/>
                </a:cubicBezTo>
                <a:cubicBezTo>
                  <a:pt x="-23503" y="422545"/>
                  <a:pt x="26429" y="230686"/>
                  <a:pt x="0" y="0"/>
                </a:cubicBezTo>
                <a:close/>
              </a:path>
              <a:path w="2652052" h="2554545" stroke="0" extrusionOk="0">
                <a:moveTo>
                  <a:pt x="0" y="0"/>
                </a:moveTo>
                <a:cubicBezTo>
                  <a:pt x="137102" y="-370"/>
                  <a:pt x="235705" y="13990"/>
                  <a:pt x="450849" y="0"/>
                </a:cubicBezTo>
                <a:cubicBezTo>
                  <a:pt x="665993" y="-13990"/>
                  <a:pt x="748862" y="31190"/>
                  <a:pt x="928218" y="0"/>
                </a:cubicBezTo>
                <a:cubicBezTo>
                  <a:pt x="1107574" y="-31190"/>
                  <a:pt x="1350496" y="65979"/>
                  <a:pt x="1485149" y="0"/>
                </a:cubicBezTo>
                <a:cubicBezTo>
                  <a:pt x="1619802" y="-65979"/>
                  <a:pt x="1775415" y="32268"/>
                  <a:pt x="1989039" y="0"/>
                </a:cubicBezTo>
                <a:cubicBezTo>
                  <a:pt x="2202663" y="-32268"/>
                  <a:pt x="2407218" y="48603"/>
                  <a:pt x="2652052" y="0"/>
                </a:cubicBezTo>
                <a:cubicBezTo>
                  <a:pt x="2703158" y="124626"/>
                  <a:pt x="2640076" y="337009"/>
                  <a:pt x="2652052" y="510909"/>
                </a:cubicBezTo>
                <a:cubicBezTo>
                  <a:pt x="2664028" y="684809"/>
                  <a:pt x="2636684" y="795003"/>
                  <a:pt x="2652052" y="945182"/>
                </a:cubicBezTo>
                <a:cubicBezTo>
                  <a:pt x="2667420" y="1095361"/>
                  <a:pt x="2600938" y="1294631"/>
                  <a:pt x="2652052" y="1481636"/>
                </a:cubicBezTo>
                <a:cubicBezTo>
                  <a:pt x="2703166" y="1668641"/>
                  <a:pt x="2619520" y="1752835"/>
                  <a:pt x="2652052" y="1915909"/>
                </a:cubicBezTo>
                <a:cubicBezTo>
                  <a:pt x="2684584" y="2078983"/>
                  <a:pt x="2633495" y="2323343"/>
                  <a:pt x="2652052" y="2554545"/>
                </a:cubicBezTo>
                <a:cubicBezTo>
                  <a:pt x="2502823" y="2604654"/>
                  <a:pt x="2339191" y="2500024"/>
                  <a:pt x="2148162" y="2554545"/>
                </a:cubicBezTo>
                <a:cubicBezTo>
                  <a:pt x="1957133" y="2609066"/>
                  <a:pt x="1884083" y="2500701"/>
                  <a:pt x="1644272" y="2554545"/>
                </a:cubicBezTo>
                <a:cubicBezTo>
                  <a:pt x="1404461" y="2608389"/>
                  <a:pt x="1271877" y="2497025"/>
                  <a:pt x="1140382" y="2554545"/>
                </a:cubicBezTo>
                <a:cubicBezTo>
                  <a:pt x="1008887" y="2612065"/>
                  <a:pt x="707331" y="2530688"/>
                  <a:pt x="556931" y="2554545"/>
                </a:cubicBezTo>
                <a:cubicBezTo>
                  <a:pt x="406531" y="2578402"/>
                  <a:pt x="165110" y="2537810"/>
                  <a:pt x="0" y="2554545"/>
                </a:cubicBezTo>
                <a:cubicBezTo>
                  <a:pt x="-3427" y="2411184"/>
                  <a:pt x="18282" y="2296912"/>
                  <a:pt x="0" y="2120272"/>
                </a:cubicBezTo>
                <a:cubicBezTo>
                  <a:pt x="-18282" y="1943632"/>
                  <a:pt x="46289" y="1754972"/>
                  <a:pt x="0" y="1558272"/>
                </a:cubicBezTo>
                <a:cubicBezTo>
                  <a:pt x="-46289" y="1361572"/>
                  <a:pt x="47372" y="1314470"/>
                  <a:pt x="0" y="1072909"/>
                </a:cubicBezTo>
                <a:cubicBezTo>
                  <a:pt x="-47372" y="831348"/>
                  <a:pt x="44927" y="787400"/>
                  <a:pt x="0" y="638636"/>
                </a:cubicBezTo>
                <a:cubicBezTo>
                  <a:pt x="-44927" y="489872"/>
                  <a:pt x="72267" y="209269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cs typeface="Courier New" panose="02070309020205020404" pitchFamily="49" charset="0"/>
              </a:rPr>
              <a:t>i := 1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Ki: i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i := i + 1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Amíg i &lt;= 12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AA0E094-0612-1A10-02FD-C2A216D87BDA}"/>
              </a:ext>
            </a:extLst>
          </p:cNvPr>
          <p:cNvSpPr txBox="1"/>
          <p:nvPr/>
        </p:nvSpPr>
        <p:spPr>
          <a:xfrm>
            <a:off x="3759937" y="1986336"/>
            <a:ext cx="4918296" cy="4524315"/>
          </a:xfrm>
          <a:custGeom>
            <a:avLst/>
            <a:gdLst>
              <a:gd name="connsiteX0" fmla="*/ 0 w 4918296"/>
              <a:gd name="connsiteY0" fmla="*/ 0 h 4524315"/>
              <a:gd name="connsiteX1" fmla="*/ 546477 w 4918296"/>
              <a:gd name="connsiteY1" fmla="*/ 0 h 4524315"/>
              <a:gd name="connsiteX2" fmla="*/ 1142138 w 4918296"/>
              <a:gd name="connsiteY2" fmla="*/ 0 h 4524315"/>
              <a:gd name="connsiteX3" fmla="*/ 1639432 w 4918296"/>
              <a:gd name="connsiteY3" fmla="*/ 0 h 4524315"/>
              <a:gd name="connsiteX4" fmla="*/ 2235092 w 4918296"/>
              <a:gd name="connsiteY4" fmla="*/ 0 h 4524315"/>
              <a:gd name="connsiteX5" fmla="*/ 2781570 w 4918296"/>
              <a:gd name="connsiteY5" fmla="*/ 0 h 4524315"/>
              <a:gd name="connsiteX6" fmla="*/ 3328047 w 4918296"/>
              <a:gd name="connsiteY6" fmla="*/ 0 h 4524315"/>
              <a:gd name="connsiteX7" fmla="*/ 3825341 w 4918296"/>
              <a:gd name="connsiteY7" fmla="*/ 0 h 4524315"/>
              <a:gd name="connsiteX8" fmla="*/ 4421002 w 4918296"/>
              <a:gd name="connsiteY8" fmla="*/ 0 h 4524315"/>
              <a:gd name="connsiteX9" fmla="*/ 4918296 w 4918296"/>
              <a:gd name="connsiteY9" fmla="*/ 0 h 4524315"/>
              <a:gd name="connsiteX10" fmla="*/ 4918296 w 4918296"/>
              <a:gd name="connsiteY10" fmla="*/ 656026 h 4524315"/>
              <a:gd name="connsiteX11" fmla="*/ 4918296 w 4918296"/>
              <a:gd name="connsiteY11" fmla="*/ 1221565 h 4524315"/>
              <a:gd name="connsiteX12" fmla="*/ 4918296 w 4918296"/>
              <a:gd name="connsiteY12" fmla="*/ 1877591 h 4524315"/>
              <a:gd name="connsiteX13" fmla="*/ 4918296 w 4918296"/>
              <a:gd name="connsiteY13" fmla="*/ 2488373 h 4524315"/>
              <a:gd name="connsiteX14" fmla="*/ 4918296 w 4918296"/>
              <a:gd name="connsiteY14" fmla="*/ 3099156 h 4524315"/>
              <a:gd name="connsiteX15" fmla="*/ 4918296 w 4918296"/>
              <a:gd name="connsiteY15" fmla="*/ 3755181 h 4524315"/>
              <a:gd name="connsiteX16" fmla="*/ 4918296 w 4918296"/>
              <a:gd name="connsiteY16" fmla="*/ 4524315 h 4524315"/>
              <a:gd name="connsiteX17" fmla="*/ 4519368 w 4918296"/>
              <a:gd name="connsiteY17" fmla="*/ 4524315 h 4524315"/>
              <a:gd name="connsiteX18" fmla="*/ 4071256 w 4918296"/>
              <a:gd name="connsiteY18" fmla="*/ 4524315 h 4524315"/>
              <a:gd name="connsiteX19" fmla="*/ 3524779 w 4918296"/>
              <a:gd name="connsiteY19" fmla="*/ 4524315 h 4524315"/>
              <a:gd name="connsiteX20" fmla="*/ 2978301 w 4918296"/>
              <a:gd name="connsiteY20" fmla="*/ 4524315 h 4524315"/>
              <a:gd name="connsiteX21" fmla="*/ 2530190 w 4918296"/>
              <a:gd name="connsiteY21" fmla="*/ 4524315 h 4524315"/>
              <a:gd name="connsiteX22" fmla="*/ 2131262 w 4918296"/>
              <a:gd name="connsiteY22" fmla="*/ 4524315 h 4524315"/>
              <a:gd name="connsiteX23" fmla="*/ 1732333 w 4918296"/>
              <a:gd name="connsiteY23" fmla="*/ 4524315 h 4524315"/>
              <a:gd name="connsiteX24" fmla="*/ 1185856 w 4918296"/>
              <a:gd name="connsiteY24" fmla="*/ 4524315 h 4524315"/>
              <a:gd name="connsiteX25" fmla="*/ 688561 w 4918296"/>
              <a:gd name="connsiteY25" fmla="*/ 4524315 h 4524315"/>
              <a:gd name="connsiteX26" fmla="*/ 0 w 4918296"/>
              <a:gd name="connsiteY26" fmla="*/ 4524315 h 4524315"/>
              <a:gd name="connsiteX27" fmla="*/ 0 w 4918296"/>
              <a:gd name="connsiteY27" fmla="*/ 4094505 h 4524315"/>
              <a:gd name="connsiteX28" fmla="*/ 0 w 4918296"/>
              <a:gd name="connsiteY28" fmla="*/ 3483723 h 4524315"/>
              <a:gd name="connsiteX29" fmla="*/ 0 w 4918296"/>
              <a:gd name="connsiteY29" fmla="*/ 2872940 h 4524315"/>
              <a:gd name="connsiteX30" fmla="*/ 0 w 4918296"/>
              <a:gd name="connsiteY30" fmla="*/ 2352644 h 4524315"/>
              <a:gd name="connsiteX31" fmla="*/ 0 w 4918296"/>
              <a:gd name="connsiteY31" fmla="*/ 1787104 h 4524315"/>
              <a:gd name="connsiteX32" fmla="*/ 0 w 4918296"/>
              <a:gd name="connsiteY32" fmla="*/ 1176322 h 4524315"/>
              <a:gd name="connsiteX33" fmla="*/ 0 w 4918296"/>
              <a:gd name="connsiteY33" fmla="*/ 565539 h 4524315"/>
              <a:gd name="connsiteX34" fmla="*/ 0 w 4918296"/>
              <a:gd name="connsiteY34" fmla="*/ 0 h 452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918296" h="4524315" fill="none" extrusionOk="0">
                <a:moveTo>
                  <a:pt x="0" y="0"/>
                </a:moveTo>
                <a:cubicBezTo>
                  <a:pt x="128474" y="-13716"/>
                  <a:pt x="361987" y="33363"/>
                  <a:pt x="546477" y="0"/>
                </a:cubicBezTo>
                <a:cubicBezTo>
                  <a:pt x="730967" y="-33363"/>
                  <a:pt x="1010683" y="35285"/>
                  <a:pt x="1142138" y="0"/>
                </a:cubicBezTo>
                <a:cubicBezTo>
                  <a:pt x="1273593" y="-35285"/>
                  <a:pt x="1444562" y="42517"/>
                  <a:pt x="1639432" y="0"/>
                </a:cubicBezTo>
                <a:cubicBezTo>
                  <a:pt x="1834302" y="-42517"/>
                  <a:pt x="2103867" y="24578"/>
                  <a:pt x="2235092" y="0"/>
                </a:cubicBezTo>
                <a:cubicBezTo>
                  <a:pt x="2366317" y="-24578"/>
                  <a:pt x="2572545" y="15140"/>
                  <a:pt x="2781570" y="0"/>
                </a:cubicBezTo>
                <a:cubicBezTo>
                  <a:pt x="2990595" y="-15140"/>
                  <a:pt x="3064997" y="39365"/>
                  <a:pt x="3328047" y="0"/>
                </a:cubicBezTo>
                <a:cubicBezTo>
                  <a:pt x="3591097" y="-39365"/>
                  <a:pt x="3717564" y="46585"/>
                  <a:pt x="3825341" y="0"/>
                </a:cubicBezTo>
                <a:cubicBezTo>
                  <a:pt x="3933118" y="-46585"/>
                  <a:pt x="4141646" y="57535"/>
                  <a:pt x="4421002" y="0"/>
                </a:cubicBezTo>
                <a:cubicBezTo>
                  <a:pt x="4700358" y="-57535"/>
                  <a:pt x="4726412" y="22445"/>
                  <a:pt x="4918296" y="0"/>
                </a:cubicBezTo>
                <a:cubicBezTo>
                  <a:pt x="4949099" y="139783"/>
                  <a:pt x="4841735" y="485593"/>
                  <a:pt x="4918296" y="656026"/>
                </a:cubicBezTo>
                <a:cubicBezTo>
                  <a:pt x="4994857" y="826459"/>
                  <a:pt x="4860836" y="981845"/>
                  <a:pt x="4918296" y="1221565"/>
                </a:cubicBezTo>
                <a:cubicBezTo>
                  <a:pt x="4975756" y="1461285"/>
                  <a:pt x="4849875" y="1669849"/>
                  <a:pt x="4918296" y="1877591"/>
                </a:cubicBezTo>
                <a:cubicBezTo>
                  <a:pt x="4986717" y="2085333"/>
                  <a:pt x="4899580" y="2250404"/>
                  <a:pt x="4918296" y="2488373"/>
                </a:cubicBezTo>
                <a:cubicBezTo>
                  <a:pt x="4937012" y="2726342"/>
                  <a:pt x="4880230" y="2933496"/>
                  <a:pt x="4918296" y="3099156"/>
                </a:cubicBezTo>
                <a:cubicBezTo>
                  <a:pt x="4956362" y="3264816"/>
                  <a:pt x="4903728" y="3538052"/>
                  <a:pt x="4918296" y="3755181"/>
                </a:cubicBezTo>
                <a:cubicBezTo>
                  <a:pt x="4932864" y="3972311"/>
                  <a:pt x="4883237" y="4185213"/>
                  <a:pt x="4918296" y="4524315"/>
                </a:cubicBezTo>
                <a:cubicBezTo>
                  <a:pt x="4757923" y="4568743"/>
                  <a:pt x="4679305" y="4523172"/>
                  <a:pt x="4519368" y="4524315"/>
                </a:cubicBezTo>
                <a:cubicBezTo>
                  <a:pt x="4359431" y="4525458"/>
                  <a:pt x="4200310" y="4491232"/>
                  <a:pt x="4071256" y="4524315"/>
                </a:cubicBezTo>
                <a:cubicBezTo>
                  <a:pt x="3942202" y="4557398"/>
                  <a:pt x="3733541" y="4499289"/>
                  <a:pt x="3524779" y="4524315"/>
                </a:cubicBezTo>
                <a:cubicBezTo>
                  <a:pt x="3316017" y="4549341"/>
                  <a:pt x="3236276" y="4495000"/>
                  <a:pt x="2978301" y="4524315"/>
                </a:cubicBezTo>
                <a:cubicBezTo>
                  <a:pt x="2720326" y="4553630"/>
                  <a:pt x="2685900" y="4479287"/>
                  <a:pt x="2530190" y="4524315"/>
                </a:cubicBezTo>
                <a:cubicBezTo>
                  <a:pt x="2374480" y="4569343"/>
                  <a:pt x="2222738" y="4498843"/>
                  <a:pt x="2131262" y="4524315"/>
                </a:cubicBezTo>
                <a:cubicBezTo>
                  <a:pt x="2039786" y="4549787"/>
                  <a:pt x="1832444" y="4494611"/>
                  <a:pt x="1732333" y="4524315"/>
                </a:cubicBezTo>
                <a:cubicBezTo>
                  <a:pt x="1632222" y="4554019"/>
                  <a:pt x="1302953" y="4510850"/>
                  <a:pt x="1185856" y="4524315"/>
                </a:cubicBezTo>
                <a:cubicBezTo>
                  <a:pt x="1068759" y="4537780"/>
                  <a:pt x="791148" y="4512839"/>
                  <a:pt x="688561" y="4524315"/>
                </a:cubicBezTo>
                <a:cubicBezTo>
                  <a:pt x="585975" y="4535791"/>
                  <a:pt x="289911" y="4482020"/>
                  <a:pt x="0" y="4524315"/>
                </a:cubicBezTo>
                <a:cubicBezTo>
                  <a:pt x="-15071" y="4334776"/>
                  <a:pt x="36071" y="4293707"/>
                  <a:pt x="0" y="4094505"/>
                </a:cubicBezTo>
                <a:cubicBezTo>
                  <a:pt x="-36071" y="3895303"/>
                  <a:pt x="20384" y="3774913"/>
                  <a:pt x="0" y="3483723"/>
                </a:cubicBezTo>
                <a:cubicBezTo>
                  <a:pt x="-20384" y="3192533"/>
                  <a:pt x="42647" y="3162853"/>
                  <a:pt x="0" y="2872940"/>
                </a:cubicBezTo>
                <a:cubicBezTo>
                  <a:pt x="-42647" y="2583027"/>
                  <a:pt x="31261" y="2518064"/>
                  <a:pt x="0" y="2352644"/>
                </a:cubicBezTo>
                <a:cubicBezTo>
                  <a:pt x="-31261" y="2187224"/>
                  <a:pt x="39809" y="1928404"/>
                  <a:pt x="0" y="1787104"/>
                </a:cubicBezTo>
                <a:cubicBezTo>
                  <a:pt x="-39809" y="1645804"/>
                  <a:pt x="24527" y="1330690"/>
                  <a:pt x="0" y="1176322"/>
                </a:cubicBezTo>
                <a:cubicBezTo>
                  <a:pt x="-24527" y="1021954"/>
                  <a:pt x="53065" y="812185"/>
                  <a:pt x="0" y="565539"/>
                </a:cubicBezTo>
                <a:cubicBezTo>
                  <a:pt x="-53065" y="318893"/>
                  <a:pt x="61669" y="183501"/>
                  <a:pt x="0" y="0"/>
                </a:cubicBezTo>
                <a:close/>
              </a:path>
              <a:path w="4918296" h="4524315" stroke="0" extrusionOk="0">
                <a:moveTo>
                  <a:pt x="0" y="0"/>
                </a:moveTo>
                <a:cubicBezTo>
                  <a:pt x="197985" y="-41813"/>
                  <a:pt x="309511" y="12616"/>
                  <a:pt x="398928" y="0"/>
                </a:cubicBezTo>
                <a:cubicBezTo>
                  <a:pt x="488345" y="-12616"/>
                  <a:pt x="640800" y="32001"/>
                  <a:pt x="847040" y="0"/>
                </a:cubicBezTo>
                <a:cubicBezTo>
                  <a:pt x="1053280" y="-32001"/>
                  <a:pt x="1184548" y="51112"/>
                  <a:pt x="1442700" y="0"/>
                </a:cubicBezTo>
                <a:cubicBezTo>
                  <a:pt x="1700852" y="-51112"/>
                  <a:pt x="1756912" y="1087"/>
                  <a:pt x="1939995" y="0"/>
                </a:cubicBezTo>
                <a:cubicBezTo>
                  <a:pt x="2123079" y="-1087"/>
                  <a:pt x="2248217" y="13163"/>
                  <a:pt x="2338923" y="0"/>
                </a:cubicBezTo>
                <a:cubicBezTo>
                  <a:pt x="2429629" y="-13163"/>
                  <a:pt x="2701390" y="9257"/>
                  <a:pt x="2885400" y="0"/>
                </a:cubicBezTo>
                <a:cubicBezTo>
                  <a:pt x="3069410" y="-9257"/>
                  <a:pt x="3165337" y="47071"/>
                  <a:pt x="3284329" y="0"/>
                </a:cubicBezTo>
                <a:cubicBezTo>
                  <a:pt x="3403321" y="-47071"/>
                  <a:pt x="3566741" y="7789"/>
                  <a:pt x="3683257" y="0"/>
                </a:cubicBezTo>
                <a:cubicBezTo>
                  <a:pt x="3799773" y="-7789"/>
                  <a:pt x="4078507" y="23968"/>
                  <a:pt x="4278918" y="0"/>
                </a:cubicBezTo>
                <a:cubicBezTo>
                  <a:pt x="4479329" y="-23968"/>
                  <a:pt x="4661997" y="25918"/>
                  <a:pt x="4918296" y="0"/>
                </a:cubicBezTo>
                <a:cubicBezTo>
                  <a:pt x="4961630" y="139835"/>
                  <a:pt x="4871825" y="256508"/>
                  <a:pt x="4918296" y="429810"/>
                </a:cubicBezTo>
                <a:cubicBezTo>
                  <a:pt x="4964767" y="603112"/>
                  <a:pt x="4891547" y="739633"/>
                  <a:pt x="4918296" y="859620"/>
                </a:cubicBezTo>
                <a:cubicBezTo>
                  <a:pt x="4945045" y="979607"/>
                  <a:pt x="4896559" y="1124382"/>
                  <a:pt x="4918296" y="1379916"/>
                </a:cubicBezTo>
                <a:cubicBezTo>
                  <a:pt x="4940033" y="1635450"/>
                  <a:pt x="4867470" y="1716122"/>
                  <a:pt x="4918296" y="1809726"/>
                </a:cubicBezTo>
                <a:cubicBezTo>
                  <a:pt x="4969122" y="1903330"/>
                  <a:pt x="4904335" y="2220826"/>
                  <a:pt x="4918296" y="2375265"/>
                </a:cubicBezTo>
                <a:cubicBezTo>
                  <a:pt x="4932257" y="2529704"/>
                  <a:pt x="4861411" y="2796042"/>
                  <a:pt x="4918296" y="2940805"/>
                </a:cubicBezTo>
                <a:cubicBezTo>
                  <a:pt x="4975181" y="3085568"/>
                  <a:pt x="4903063" y="3214181"/>
                  <a:pt x="4918296" y="3415858"/>
                </a:cubicBezTo>
                <a:cubicBezTo>
                  <a:pt x="4933529" y="3617535"/>
                  <a:pt x="4870161" y="3757598"/>
                  <a:pt x="4918296" y="3890911"/>
                </a:cubicBezTo>
                <a:cubicBezTo>
                  <a:pt x="4966431" y="4024224"/>
                  <a:pt x="4860067" y="4218696"/>
                  <a:pt x="4918296" y="4524315"/>
                </a:cubicBezTo>
                <a:cubicBezTo>
                  <a:pt x="4781398" y="4543206"/>
                  <a:pt x="4645922" y="4493578"/>
                  <a:pt x="4519368" y="4524315"/>
                </a:cubicBezTo>
                <a:cubicBezTo>
                  <a:pt x="4392814" y="4555052"/>
                  <a:pt x="4255185" y="4514086"/>
                  <a:pt x="4022073" y="4524315"/>
                </a:cubicBezTo>
                <a:cubicBezTo>
                  <a:pt x="3788961" y="4534544"/>
                  <a:pt x="3583838" y="4468945"/>
                  <a:pt x="3426413" y="4524315"/>
                </a:cubicBezTo>
                <a:cubicBezTo>
                  <a:pt x="3268988" y="4579685"/>
                  <a:pt x="3124597" y="4509342"/>
                  <a:pt x="2929119" y="4524315"/>
                </a:cubicBezTo>
                <a:cubicBezTo>
                  <a:pt x="2733641" y="4539288"/>
                  <a:pt x="2668744" y="4503400"/>
                  <a:pt x="2481007" y="4524315"/>
                </a:cubicBezTo>
                <a:cubicBezTo>
                  <a:pt x="2293270" y="4545230"/>
                  <a:pt x="2189410" y="4491158"/>
                  <a:pt x="2032896" y="4524315"/>
                </a:cubicBezTo>
                <a:cubicBezTo>
                  <a:pt x="1876382" y="4557472"/>
                  <a:pt x="1591786" y="4476273"/>
                  <a:pt x="1437235" y="4524315"/>
                </a:cubicBezTo>
                <a:cubicBezTo>
                  <a:pt x="1282684" y="4572357"/>
                  <a:pt x="1009962" y="4456604"/>
                  <a:pt x="841575" y="4524315"/>
                </a:cubicBezTo>
                <a:cubicBezTo>
                  <a:pt x="673188" y="4592026"/>
                  <a:pt x="302925" y="4488190"/>
                  <a:pt x="0" y="4524315"/>
                </a:cubicBezTo>
                <a:cubicBezTo>
                  <a:pt x="-35123" y="4244449"/>
                  <a:pt x="33378" y="4215276"/>
                  <a:pt x="0" y="3913532"/>
                </a:cubicBezTo>
                <a:cubicBezTo>
                  <a:pt x="-33378" y="3611788"/>
                  <a:pt x="18193" y="3538686"/>
                  <a:pt x="0" y="3347993"/>
                </a:cubicBezTo>
                <a:cubicBezTo>
                  <a:pt x="-18193" y="3157300"/>
                  <a:pt x="3047" y="3119768"/>
                  <a:pt x="0" y="2918183"/>
                </a:cubicBezTo>
                <a:cubicBezTo>
                  <a:pt x="-3047" y="2716598"/>
                  <a:pt x="53481" y="2624800"/>
                  <a:pt x="0" y="2443130"/>
                </a:cubicBezTo>
                <a:cubicBezTo>
                  <a:pt x="-53481" y="2261460"/>
                  <a:pt x="53875" y="2058113"/>
                  <a:pt x="0" y="1877591"/>
                </a:cubicBezTo>
                <a:cubicBezTo>
                  <a:pt x="-53875" y="1697069"/>
                  <a:pt x="30612" y="1494226"/>
                  <a:pt x="0" y="1312051"/>
                </a:cubicBezTo>
                <a:cubicBezTo>
                  <a:pt x="-30612" y="1129876"/>
                  <a:pt x="20094" y="968967"/>
                  <a:pt x="0" y="882241"/>
                </a:cubicBezTo>
                <a:cubicBezTo>
                  <a:pt x="-20094" y="795515"/>
                  <a:pt x="42921" y="438595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B3B2618-71E4-4BA4-2D31-CFB3EA9B72AC}"/>
              </a:ext>
            </a:extLst>
          </p:cNvPr>
          <p:cNvSpPr txBox="1"/>
          <p:nvPr/>
        </p:nvSpPr>
        <p:spPr>
          <a:xfrm>
            <a:off x="325561" y="1818272"/>
            <a:ext cx="3188208" cy="2062103"/>
          </a:xfrm>
          <a:custGeom>
            <a:avLst/>
            <a:gdLst>
              <a:gd name="connsiteX0" fmla="*/ 0 w 3188208"/>
              <a:gd name="connsiteY0" fmla="*/ 0 h 2062103"/>
              <a:gd name="connsiteX1" fmla="*/ 499486 w 3188208"/>
              <a:gd name="connsiteY1" fmla="*/ 0 h 2062103"/>
              <a:gd name="connsiteX2" fmla="*/ 935208 w 3188208"/>
              <a:gd name="connsiteY2" fmla="*/ 0 h 2062103"/>
              <a:gd name="connsiteX3" fmla="*/ 1434694 w 3188208"/>
              <a:gd name="connsiteY3" fmla="*/ 0 h 2062103"/>
              <a:gd name="connsiteX4" fmla="*/ 1870415 w 3188208"/>
              <a:gd name="connsiteY4" fmla="*/ 0 h 2062103"/>
              <a:gd name="connsiteX5" fmla="*/ 2401783 w 3188208"/>
              <a:gd name="connsiteY5" fmla="*/ 0 h 2062103"/>
              <a:gd name="connsiteX6" fmla="*/ 3188208 w 3188208"/>
              <a:gd name="connsiteY6" fmla="*/ 0 h 2062103"/>
              <a:gd name="connsiteX7" fmla="*/ 3188208 w 3188208"/>
              <a:gd name="connsiteY7" fmla="*/ 474284 h 2062103"/>
              <a:gd name="connsiteX8" fmla="*/ 3188208 w 3188208"/>
              <a:gd name="connsiteY8" fmla="*/ 948567 h 2062103"/>
              <a:gd name="connsiteX9" fmla="*/ 3188208 w 3188208"/>
              <a:gd name="connsiteY9" fmla="*/ 1443472 h 2062103"/>
              <a:gd name="connsiteX10" fmla="*/ 3188208 w 3188208"/>
              <a:gd name="connsiteY10" fmla="*/ 2062103 h 2062103"/>
              <a:gd name="connsiteX11" fmla="*/ 2720604 w 3188208"/>
              <a:gd name="connsiteY11" fmla="*/ 2062103 h 2062103"/>
              <a:gd name="connsiteX12" fmla="*/ 2189236 w 3188208"/>
              <a:gd name="connsiteY12" fmla="*/ 2062103 h 2062103"/>
              <a:gd name="connsiteX13" fmla="*/ 1753514 w 3188208"/>
              <a:gd name="connsiteY13" fmla="*/ 2062103 h 2062103"/>
              <a:gd name="connsiteX14" fmla="*/ 1317793 w 3188208"/>
              <a:gd name="connsiteY14" fmla="*/ 2062103 h 2062103"/>
              <a:gd name="connsiteX15" fmla="*/ 786425 w 3188208"/>
              <a:gd name="connsiteY15" fmla="*/ 2062103 h 2062103"/>
              <a:gd name="connsiteX16" fmla="*/ 0 w 3188208"/>
              <a:gd name="connsiteY16" fmla="*/ 2062103 h 2062103"/>
              <a:gd name="connsiteX17" fmla="*/ 0 w 3188208"/>
              <a:gd name="connsiteY17" fmla="*/ 1546577 h 2062103"/>
              <a:gd name="connsiteX18" fmla="*/ 0 w 3188208"/>
              <a:gd name="connsiteY18" fmla="*/ 1010430 h 2062103"/>
              <a:gd name="connsiteX19" fmla="*/ 0 w 3188208"/>
              <a:gd name="connsiteY19" fmla="*/ 494905 h 2062103"/>
              <a:gd name="connsiteX20" fmla="*/ 0 w 3188208"/>
              <a:gd name="connsiteY20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88208" h="2062103" fill="none" extrusionOk="0">
                <a:moveTo>
                  <a:pt x="0" y="0"/>
                </a:moveTo>
                <a:cubicBezTo>
                  <a:pt x="216866" y="-41715"/>
                  <a:pt x="251178" y="54254"/>
                  <a:pt x="499486" y="0"/>
                </a:cubicBezTo>
                <a:cubicBezTo>
                  <a:pt x="747794" y="-54254"/>
                  <a:pt x="817426" y="41411"/>
                  <a:pt x="935208" y="0"/>
                </a:cubicBezTo>
                <a:cubicBezTo>
                  <a:pt x="1052990" y="-41411"/>
                  <a:pt x="1218556" y="47640"/>
                  <a:pt x="1434694" y="0"/>
                </a:cubicBezTo>
                <a:cubicBezTo>
                  <a:pt x="1650832" y="-47640"/>
                  <a:pt x="1748515" y="3876"/>
                  <a:pt x="1870415" y="0"/>
                </a:cubicBezTo>
                <a:cubicBezTo>
                  <a:pt x="1992315" y="-3876"/>
                  <a:pt x="2178484" y="60325"/>
                  <a:pt x="2401783" y="0"/>
                </a:cubicBezTo>
                <a:cubicBezTo>
                  <a:pt x="2625082" y="-60325"/>
                  <a:pt x="2875658" y="12623"/>
                  <a:pt x="3188208" y="0"/>
                </a:cubicBezTo>
                <a:cubicBezTo>
                  <a:pt x="3220982" y="123504"/>
                  <a:pt x="3177960" y="286278"/>
                  <a:pt x="3188208" y="474284"/>
                </a:cubicBezTo>
                <a:cubicBezTo>
                  <a:pt x="3198456" y="662290"/>
                  <a:pt x="3161212" y="779953"/>
                  <a:pt x="3188208" y="948567"/>
                </a:cubicBezTo>
                <a:cubicBezTo>
                  <a:pt x="3215204" y="1117181"/>
                  <a:pt x="3152255" y="1242117"/>
                  <a:pt x="3188208" y="1443472"/>
                </a:cubicBezTo>
                <a:cubicBezTo>
                  <a:pt x="3224161" y="1644828"/>
                  <a:pt x="3180733" y="1852143"/>
                  <a:pt x="3188208" y="2062103"/>
                </a:cubicBezTo>
                <a:cubicBezTo>
                  <a:pt x="3085087" y="2095827"/>
                  <a:pt x="2927041" y="2059949"/>
                  <a:pt x="2720604" y="2062103"/>
                </a:cubicBezTo>
                <a:cubicBezTo>
                  <a:pt x="2514167" y="2064257"/>
                  <a:pt x="2391113" y="2038494"/>
                  <a:pt x="2189236" y="2062103"/>
                </a:cubicBezTo>
                <a:cubicBezTo>
                  <a:pt x="1987359" y="2085712"/>
                  <a:pt x="1869490" y="2026052"/>
                  <a:pt x="1753514" y="2062103"/>
                </a:cubicBezTo>
                <a:cubicBezTo>
                  <a:pt x="1637538" y="2098154"/>
                  <a:pt x="1420187" y="2036893"/>
                  <a:pt x="1317793" y="2062103"/>
                </a:cubicBezTo>
                <a:cubicBezTo>
                  <a:pt x="1215399" y="2087313"/>
                  <a:pt x="1026201" y="2008850"/>
                  <a:pt x="786425" y="2062103"/>
                </a:cubicBezTo>
                <a:cubicBezTo>
                  <a:pt x="546649" y="2115356"/>
                  <a:pt x="351685" y="2036965"/>
                  <a:pt x="0" y="2062103"/>
                </a:cubicBezTo>
                <a:cubicBezTo>
                  <a:pt x="-45800" y="1824880"/>
                  <a:pt x="57644" y="1660606"/>
                  <a:pt x="0" y="1546577"/>
                </a:cubicBezTo>
                <a:cubicBezTo>
                  <a:pt x="-57644" y="1432548"/>
                  <a:pt x="52501" y="1257707"/>
                  <a:pt x="0" y="1010430"/>
                </a:cubicBezTo>
                <a:cubicBezTo>
                  <a:pt x="-52501" y="763153"/>
                  <a:pt x="21019" y="601250"/>
                  <a:pt x="0" y="494905"/>
                </a:cubicBezTo>
                <a:cubicBezTo>
                  <a:pt x="-21019" y="388560"/>
                  <a:pt x="24750" y="188399"/>
                  <a:pt x="0" y="0"/>
                </a:cubicBezTo>
                <a:close/>
              </a:path>
              <a:path w="3188208" h="2062103" stroke="0" extrusionOk="0">
                <a:moveTo>
                  <a:pt x="0" y="0"/>
                </a:moveTo>
                <a:cubicBezTo>
                  <a:pt x="168288" y="-45423"/>
                  <a:pt x="267251" y="19254"/>
                  <a:pt x="435722" y="0"/>
                </a:cubicBezTo>
                <a:cubicBezTo>
                  <a:pt x="604193" y="-19254"/>
                  <a:pt x="716127" y="4942"/>
                  <a:pt x="903326" y="0"/>
                </a:cubicBezTo>
                <a:cubicBezTo>
                  <a:pt x="1090525" y="-4942"/>
                  <a:pt x="1309319" y="64647"/>
                  <a:pt x="1466576" y="0"/>
                </a:cubicBezTo>
                <a:cubicBezTo>
                  <a:pt x="1623833" y="-64647"/>
                  <a:pt x="1849973" y="8987"/>
                  <a:pt x="1966062" y="0"/>
                </a:cubicBezTo>
                <a:cubicBezTo>
                  <a:pt x="2082151" y="-8987"/>
                  <a:pt x="2219242" y="45973"/>
                  <a:pt x="2401783" y="0"/>
                </a:cubicBezTo>
                <a:cubicBezTo>
                  <a:pt x="2584324" y="-45973"/>
                  <a:pt x="2961690" y="36196"/>
                  <a:pt x="3188208" y="0"/>
                </a:cubicBezTo>
                <a:cubicBezTo>
                  <a:pt x="3190809" y="224620"/>
                  <a:pt x="3150459" y="307318"/>
                  <a:pt x="3188208" y="453663"/>
                </a:cubicBezTo>
                <a:cubicBezTo>
                  <a:pt x="3225957" y="600008"/>
                  <a:pt x="3149614" y="859649"/>
                  <a:pt x="3188208" y="989809"/>
                </a:cubicBezTo>
                <a:cubicBezTo>
                  <a:pt x="3226802" y="1119969"/>
                  <a:pt x="3143087" y="1236946"/>
                  <a:pt x="3188208" y="1443472"/>
                </a:cubicBezTo>
                <a:cubicBezTo>
                  <a:pt x="3233329" y="1649998"/>
                  <a:pt x="3169997" y="1922160"/>
                  <a:pt x="3188208" y="2062103"/>
                </a:cubicBezTo>
                <a:cubicBezTo>
                  <a:pt x="3087233" y="2109044"/>
                  <a:pt x="2843766" y="2042475"/>
                  <a:pt x="2688722" y="2062103"/>
                </a:cubicBezTo>
                <a:cubicBezTo>
                  <a:pt x="2533678" y="2081731"/>
                  <a:pt x="2348179" y="2033238"/>
                  <a:pt x="2189236" y="2062103"/>
                </a:cubicBezTo>
                <a:cubicBezTo>
                  <a:pt x="2030293" y="2090968"/>
                  <a:pt x="1840754" y="2022846"/>
                  <a:pt x="1689750" y="2062103"/>
                </a:cubicBezTo>
                <a:cubicBezTo>
                  <a:pt x="1538746" y="2101360"/>
                  <a:pt x="1236515" y="2001369"/>
                  <a:pt x="1094618" y="2062103"/>
                </a:cubicBezTo>
                <a:cubicBezTo>
                  <a:pt x="952721" y="2122837"/>
                  <a:pt x="823380" y="2023028"/>
                  <a:pt x="627014" y="2062103"/>
                </a:cubicBezTo>
                <a:cubicBezTo>
                  <a:pt x="430648" y="2101178"/>
                  <a:pt x="276876" y="2044496"/>
                  <a:pt x="0" y="2062103"/>
                </a:cubicBezTo>
                <a:cubicBezTo>
                  <a:pt x="-11859" y="1819830"/>
                  <a:pt x="15360" y="1671515"/>
                  <a:pt x="0" y="1546577"/>
                </a:cubicBezTo>
                <a:cubicBezTo>
                  <a:pt x="-15360" y="1421639"/>
                  <a:pt x="38432" y="1211871"/>
                  <a:pt x="0" y="1051673"/>
                </a:cubicBezTo>
                <a:cubicBezTo>
                  <a:pt x="-38432" y="891475"/>
                  <a:pt x="27744" y="711527"/>
                  <a:pt x="0" y="598010"/>
                </a:cubicBezTo>
                <a:cubicBezTo>
                  <a:pt x="-27744" y="484493"/>
                  <a:pt x="21175" y="175529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cs typeface="Courier New" panose="02070309020205020404" pitchFamily="49" charset="0"/>
              </a:rPr>
              <a:t>&lt;kezdőérték&gt;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&lt;ciklusmag&gt;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Amíg &lt;feltétel&gt;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9671E2F-0831-3490-CCF3-CBC271570C3F}"/>
              </a:ext>
            </a:extLst>
          </p:cNvPr>
          <p:cNvSpPr txBox="1"/>
          <p:nvPr/>
        </p:nvSpPr>
        <p:spPr>
          <a:xfrm>
            <a:off x="9200788" y="4101907"/>
            <a:ext cx="2548048" cy="2308324"/>
          </a:xfrm>
          <a:custGeom>
            <a:avLst/>
            <a:gdLst>
              <a:gd name="connsiteX0" fmla="*/ 0 w 2548048"/>
              <a:gd name="connsiteY0" fmla="*/ 0 h 2308324"/>
              <a:gd name="connsiteX1" fmla="*/ 433168 w 2548048"/>
              <a:gd name="connsiteY1" fmla="*/ 0 h 2308324"/>
              <a:gd name="connsiteX2" fmla="*/ 942778 w 2548048"/>
              <a:gd name="connsiteY2" fmla="*/ 0 h 2308324"/>
              <a:gd name="connsiteX3" fmla="*/ 1503348 w 2548048"/>
              <a:gd name="connsiteY3" fmla="*/ 0 h 2308324"/>
              <a:gd name="connsiteX4" fmla="*/ 1936516 w 2548048"/>
              <a:gd name="connsiteY4" fmla="*/ 0 h 2308324"/>
              <a:gd name="connsiteX5" fmla="*/ 2548048 w 2548048"/>
              <a:gd name="connsiteY5" fmla="*/ 0 h 2308324"/>
              <a:gd name="connsiteX6" fmla="*/ 2548048 w 2548048"/>
              <a:gd name="connsiteY6" fmla="*/ 507831 h 2308324"/>
              <a:gd name="connsiteX7" fmla="*/ 2548048 w 2548048"/>
              <a:gd name="connsiteY7" fmla="*/ 1107996 h 2308324"/>
              <a:gd name="connsiteX8" fmla="*/ 2548048 w 2548048"/>
              <a:gd name="connsiteY8" fmla="*/ 1661993 h 2308324"/>
              <a:gd name="connsiteX9" fmla="*/ 2548048 w 2548048"/>
              <a:gd name="connsiteY9" fmla="*/ 2308324 h 2308324"/>
              <a:gd name="connsiteX10" fmla="*/ 2089399 w 2548048"/>
              <a:gd name="connsiteY10" fmla="*/ 2308324 h 2308324"/>
              <a:gd name="connsiteX11" fmla="*/ 1656231 w 2548048"/>
              <a:gd name="connsiteY11" fmla="*/ 2308324 h 2308324"/>
              <a:gd name="connsiteX12" fmla="*/ 1197583 w 2548048"/>
              <a:gd name="connsiteY12" fmla="*/ 2308324 h 2308324"/>
              <a:gd name="connsiteX13" fmla="*/ 687973 w 2548048"/>
              <a:gd name="connsiteY13" fmla="*/ 2308324 h 2308324"/>
              <a:gd name="connsiteX14" fmla="*/ 0 w 2548048"/>
              <a:gd name="connsiteY14" fmla="*/ 2308324 h 2308324"/>
              <a:gd name="connsiteX15" fmla="*/ 0 w 2548048"/>
              <a:gd name="connsiteY15" fmla="*/ 1800493 h 2308324"/>
              <a:gd name="connsiteX16" fmla="*/ 0 w 2548048"/>
              <a:gd name="connsiteY16" fmla="*/ 1246495 h 2308324"/>
              <a:gd name="connsiteX17" fmla="*/ 0 w 2548048"/>
              <a:gd name="connsiteY17" fmla="*/ 669414 h 2308324"/>
              <a:gd name="connsiteX18" fmla="*/ 0 w 2548048"/>
              <a:gd name="connsiteY18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8048" h="2308324" fill="none" extrusionOk="0">
                <a:moveTo>
                  <a:pt x="0" y="0"/>
                </a:moveTo>
                <a:cubicBezTo>
                  <a:pt x="197647" y="-43499"/>
                  <a:pt x="275197" y="44790"/>
                  <a:pt x="433168" y="0"/>
                </a:cubicBezTo>
                <a:cubicBezTo>
                  <a:pt x="591139" y="-44790"/>
                  <a:pt x="745917" y="54122"/>
                  <a:pt x="942778" y="0"/>
                </a:cubicBezTo>
                <a:cubicBezTo>
                  <a:pt x="1139639" y="-54122"/>
                  <a:pt x="1383311" y="13040"/>
                  <a:pt x="1503348" y="0"/>
                </a:cubicBezTo>
                <a:cubicBezTo>
                  <a:pt x="1623385" y="-13040"/>
                  <a:pt x="1822862" y="24463"/>
                  <a:pt x="1936516" y="0"/>
                </a:cubicBezTo>
                <a:cubicBezTo>
                  <a:pt x="2050170" y="-24463"/>
                  <a:pt x="2255273" y="25532"/>
                  <a:pt x="2548048" y="0"/>
                </a:cubicBezTo>
                <a:cubicBezTo>
                  <a:pt x="2603590" y="229113"/>
                  <a:pt x="2536976" y="283603"/>
                  <a:pt x="2548048" y="507831"/>
                </a:cubicBezTo>
                <a:cubicBezTo>
                  <a:pt x="2559120" y="732059"/>
                  <a:pt x="2539169" y="914760"/>
                  <a:pt x="2548048" y="1107996"/>
                </a:cubicBezTo>
                <a:cubicBezTo>
                  <a:pt x="2556927" y="1301232"/>
                  <a:pt x="2513654" y="1469814"/>
                  <a:pt x="2548048" y="1661993"/>
                </a:cubicBezTo>
                <a:cubicBezTo>
                  <a:pt x="2582442" y="1854172"/>
                  <a:pt x="2521597" y="2087345"/>
                  <a:pt x="2548048" y="2308324"/>
                </a:cubicBezTo>
                <a:cubicBezTo>
                  <a:pt x="2454658" y="2328220"/>
                  <a:pt x="2207331" y="2260728"/>
                  <a:pt x="2089399" y="2308324"/>
                </a:cubicBezTo>
                <a:cubicBezTo>
                  <a:pt x="1971467" y="2355920"/>
                  <a:pt x="1842114" y="2264399"/>
                  <a:pt x="1656231" y="2308324"/>
                </a:cubicBezTo>
                <a:cubicBezTo>
                  <a:pt x="1470348" y="2352249"/>
                  <a:pt x="1359414" y="2285822"/>
                  <a:pt x="1197583" y="2308324"/>
                </a:cubicBezTo>
                <a:cubicBezTo>
                  <a:pt x="1035752" y="2330826"/>
                  <a:pt x="846208" y="2284589"/>
                  <a:pt x="687973" y="2308324"/>
                </a:cubicBezTo>
                <a:cubicBezTo>
                  <a:pt x="529738" y="2332059"/>
                  <a:pt x="185773" y="2239533"/>
                  <a:pt x="0" y="2308324"/>
                </a:cubicBezTo>
                <a:cubicBezTo>
                  <a:pt x="-29349" y="2114059"/>
                  <a:pt x="9579" y="1975235"/>
                  <a:pt x="0" y="1800493"/>
                </a:cubicBezTo>
                <a:cubicBezTo>
                  <a:pt x="-9579" y="1625751"/>
                  <a:pt x="56207" y="1421409"/>
                  <a:pt x="0" y="1246495"/>
                </a:cubicBezTo>
                <a:cubicBezTo>
                  <a:pt x="-56207" y="1071581"/>
                  <a:pt x="61731" y="829690"/>
                  <a:pt x="0" y="669414"/>
                </a:cubicBezTo>
                <a:cubicBezTo>
                  <a:pt x="-61731" y="509138"/>
                  <a:pt x="41000" y="326265"/>
                  <a:pt x="0" y="0"/>
                </a:cubicBezTo>
                <a:close/>
              </a:path>
              <a:path w="2548048" h="2308324" stroke="0" extrusionOk="0">
                <a:moveTo>
                  <a:pt x="0" y="0"/>
                </a:moveTo>
                <a:cubicBezTo>
                  <a:pt x="164922" y="-16503"/>
                  <a:pt x="323567" y="22302"/>
                  <a:pt x="433168" y="0"/>
                </a:cubicBezTo>
                <a:cubicBezTo>
                  <a:pt x="542769" y="-22302"/>
                  <a:pt x="692890" y="50375"/>
                  <a:pt x="891817" y="0"/>
                </a:cubicBezTo>
                <a:cubicBezTo>
                  <a:pt x="1090744" y="-50375"/>
                  <a:pt x="1213298" y="32338"/>
                  <a:pt x="1426907" y="0"/>
                </a:cubicBezTo>
                <a:cubicBezTo>
                  <a:pt x="1640516" y="-32338"/>
                  <a:pt x="1757719" y="57157"/>
                  <a:pt x="1911036" y="0"/>
                </a:cubicBezTo>
                <a:cubicBezTo>
                  <a:pt x="2064353" y="-57157"/>
                  <a:pt x="2377123" y="54663"/>
                  <a:pt x="2548048" y="0"/>
                </a:cubicBezTo>
                <a:cubicBezTo>
                  <a:pt x="2592561" y="248110"/>
                  <a:pt x="2486867" y="371932"/>
                  <a:pt x="2548048" y="577081"/>
                </a:cubicBezTo>
                <a:cubicBezTo>
                  <a:pt x="2609229" y="782230"/>
                  <a:pt x="2505577" y="908586"/>
                  <a:pt x="2548048" y="1084912"/>
                </a:cubicBezTo>
                <a:cubicBezTo>
                  <a:pt x="2590519" y="1261238"/>
                  <a:pt x="2544807" y="1490633"/>
                  <a:pt x="2548048" y="1685077"/>
                </a:cubicBezTo>
                <a:cubicBezTo>
                  <a:pt x="2551289" y="1879522"/>
                  <a:pt x="2532434" y="2133242"/>
                  <a:pt x="2548048" y="2308324"/>
                </a:cubicBezTo>
                <a:cubicBezTo>
                  <a:pt x="2363344" y="2364542"/>
                  <a:pt x="2231603" y="2248670"/>
                  <a:pt x="2038438" y="2308324"/>
                </a:cubicBezTo>
                <a:cubicBezTo>
                  <a:pt x="1845273" y="2367978"/>
                  <a:pt x="1767636" y="2266237"/>
                  <a:pt x="1554309" y="2308324"/>
                </a:cubicBezTo>
                <a:cubicBezTo>
                  <a:pt x="1340982" y="2350411"/>
                  <a:pt x="1305006" y="2291061"/>
                  <a:pt x="1070180" y="2308324"/>
                </a:cubicBezTo>
                <a:cubicBezTo>
                  <a:pt x="835354" y="2325587"/>
                  <a:pt x="757845" y="2296436"/>
                  <a:pt x="586051" y="2308324"/>
                </a:cubicBezTo>
                <a:cubicBezTo>
                  <a:pt x="414257" y="2320212"/>
                  <a:pt x="128089" y="2306295"/>
                  <a:pt x="0" y="2308324"/>
                </a:cubicBezTo>
                <a:cubicBezTo>
                  <a:pt x="-7594" y="2135802"/>
                  <a:pt x="48114" y="2023817"/>
                  <a:pt x="0" y="1777409"/>
                </a:cubicBezTo>
                <a:cubicBezTo>
                  <a:pt x="-48114" y="1531002"/>
                  <a:pt x="57132" y="1476316"/>
                  <a:pt x="0" y="1246495"/>
                </a:cubicBezTo>
                <a:cubicBezTo>
                  <a:pt x="-57132" y="1016674"/>
                  <a:pt x="44707" y="798455"/>
                  <a:pt x="0" y="623247"/>
                </a:cubicBezTo>
                <a:cubicBezTo>
                  <a:pt x="-44707" y="448039"/>
                  <a:pt x="51924" y="159787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nn-NO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nn-NO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nn-NO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nn-NO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nn-NO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FDA0046-247A-D8E5-1260-F04B24642783}"/>
              </a:ext>
            </a:extLst>
          </p:cNvPr>
          <p:cNvSpPr txBox="1"/>
          <p:nvPr/>
        </p:nvSpPr>
        <p:spPr>
          <a:xfrm>
            <a:off x="8920405" y="2070795"/>
            <a:ext cx="3108813" cy="1569660"/>
          </a:xfrm>
          <a:custGeom>
            <a:avLst/>
            <a:gdLst>
              <a:gd name="connsiteX0" fmla="*/ 0 w 3108813"/>
              <a:gd name="connsiteY0" fmla="*/ 0 h 1569660"/>
              <a:gd name="connsiteX1" fmla="*/ 424871 w 3108813"/>
              <a:gd name="connsiteY1" fmla="*/ 0 h 1569660"/>
              <a:gd name="connsiteX2" fmla="*/ 943007 w 3108813"/>
              <a:gd name="connsiteY2" fmla="*/ 0 h 1569660"/>
              <a:gd name="connsiteX3" fmla="*/ 1523318 w 3108813"/>
              <a:gd name="connsiteY3" fmla="*/ 0 h 1569660"/>
              <a:gd name="connsiteX4" fmla="*/ 1948189 w 3108813"/>
              <a:gd name="connsiteY4" fmla="*/ 0 h 1569660"/>
              <a:gd name="connsiteX5" fmla="*/ 2435237 w 3108813"/>
              <a:gd name="connsiteY5" fmla="*/ 0 h 1569660"/>
              <a:gd name="connsiteX6" fmla="*/ 3108813 w 3108813"/>
              <a:gd name="connsiteY6" fmla="*/ 0 h 1569660"/>
              <a:gd name="connsiteX7" fmla="*/ 3108813 w 3108813"/>
              <a:gd name="connsiteY7" fmla="*/ 523220 h 1569660"/>
              <a:gd name="connsiteX8" fmla="*/ 3108813 w 3108813"/>
              <a:gd name="connsiteY8" fmla="*/ 1030743 h 1569660"/>
              <a:gd name="connsiteX9" fmla="*/ 3108813 w 3108813"/>
              <a:gd name="connsiteY9" fmla="*/ 1569660 h 1569660"/>
              <a:gd name="connsiteX10" fmla="*/ 2652854 w 3108813"/>
              <a:gd name="connsiteY10" fmla="*/ 1569660 h 1569660"/>
              <a:gd name="connsiteX11" fmla="*/ 2227983 w 3108813"/>
              <a:gd name="connsiteY11" fmla="*/ 1569660 h 1569660"/>
              <a:gd name="connsiteX12" fmla="*/ 1772023 w 3108813"/>
              <a:gd name="connsiteY12" fmla="*/ 1569660 h 1569660"/>
              <a:gd name="connsiteX13" fmla="*/ 1253888 w 3108813"/>
              <a:gd name="connsiteY13" fmla="*/ 1569660 h 1569660"/>
              <a:gd name="connsiteX14" fmla="*/ 735752 w 3108813"/>
              <a:gd name="connsiteY14" fmla="*/ 1569660 h 1569660"/>
              <a:gd name="connsiteX15" fmla="*/ 0 w 3108813"/>
              <a:gd name="connsiteY15" fmla="*/ 1569660 h 1569660"/>
              <a:gd name="connsiteX16" fmla="*/ 0 w 3108813"/>
              <a:gd name="connsiteY16" fmla="*/ 1093530 h 1569660"/>
              <a:gd name="connsiteX17" fmla="*/ 0 w 3108813"/>
              <a:gd name="connsiteY17" fmla="*/ 570310 h 1569660"/>
              <a:gd name="connsiteX18" fmla="*/ 0 w 3108813"/>
              <a:gd name="connsiteY18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08813" h="1569660" fill="none" extrusionOk="0">
                <a:moveTo>
                  <a:pt x="0" y="0"/>
                </a:moveTo>
                <a:cubicBezTo>
                  <a:pt x="170886" y="-29568"/>
                  <a:pt x="267976" y="42751"/>
                  <a:pt x="424871" y="0"/>
                </a:cubicBezTo>
                <a:cubicBezTo>
                  <a:pt x="581766" y="-42751"/>
                  <a:pt x="766767" y="13768"/>
                  <a:pt x="943007" y="0"/>
                </a:cubicBezTo>
                <a:cubicBezTo>
                  <a:pt x="1119247" y="-13768"/>
                  <a:pt x="1246270" y="12300"/>
                  <a:pt x="1523318" y="0"/>
                </a:cubicBezTo>
                <a:cubicBezTo>
                  <a:pt x="1800366" y="-12300"/>
                  <a:pt x="1750802" y="11552"/>
                  <a:pt x="1948189" y="0"/>
                </a:cubicBezTo>
                <a:cubicBezTo>
                  <a:pt x="2145576" y="-11552"/>
                  <a:pt x="2246435" y="12031"/>
                  <a:pt x="2435237" y="0"/>
                </a:cubicBezTo>
                <a:cubicBezTo>
                  <a:pt x="2624039" y="-12031"/>
                  <a:pt x="2798247" y="74146"/>
                  <a:pt x="3108813" y="0"/>
                </a:cubicBezTo>
                <a:cubicBezTo>
                  <a:pt x="3115787" y="238369"/>
                  <a:pt x="3069436" y="356444"/>
                  <a:pt x="3108813" y="523220"/>
                </a:cubicBezTo>
                <a:cubicBezTo>
                  <a:pt x="3148190" y="689996"/>
                  <a:pt x="3053947" y="816530"/>
                  <a:pt x="3108813" y="1030743"/>
                </a:cubicBezTo>
                <a:cubicBezTo>
                  <a:pt x="3163679" y="1244956"/>
                  <a:pt x="3054778" y="1379059"/>
                  <a:pt x="3108813" y="1569660"/>
                </a:cubicBezTo>
                <a:cubicBezTo>
                  <a:pt x="2904771" y="1585123"/>
                  <a:pt x="2872119" y="1515968"/>
                  <a:pt x="2652854" y="1569660"/>
                </a:cubicBezTo>
                <a:cubicBezTo>
                  <a:pt x="2433589" y="1623352"/>
                  <a:pt x="2402763" y="1559037"/>
                  <a:pt x="2227983" y="1569660"/>
                </a:cubicBezTo>
                <a:cubicBezTo>
                  <a:pt x="2053203" y="1580283"/>
                  <a:pt x="1883112" y="1535170"/>
                  <a:pt x="1772023" y="1569660"/>
                </a:cubicBezTo>
                <a:cubicBezTo>
                  <a:pt x="1660934" y="1604150"/>
                  <a:pt x="1502039" y="1513102"/>
                  <a:pt x="1253888" y="1569660"/>
                </a:cubicBezTo>
                <a:cubicBezTo>
                  <a:pt x="1005737" y="1626218"/>
                  <a:pt x="982578" y="1517524"/>
                  <a:pt x="735752" y="1569660"/>
                </a:cubicBezTo>
                <a:cubicBezTo>
                  <a:pt x="488926" y="1621796"/>
                  <a:pt x="288051" y="1567612"/>
                  <a:pt x="0" y="1569660"/>
                </a:cubicBezTo>
                <a:cubicBezTo>
                  <a:pt x="-45737" y="1439440"/>
                  <a:pt x="2900" y="1212830"/>
                  <a:pt x="0" y="1093530"/>
                </a:cubicBezTo>
                <a:cubicBezTo>
                  <a:pt x="-2900" y="974230"/>
                  <a:pt x="18522" y="824191"/>
                  <a:pt x="0" y="570310"/>
                </a:cubicBezTo>
                <a:cubicBezTo>
                  <a:pt x="-18522" y="316429"/>
                  <a:pt x="1240" y="265098"/>
                  <a:pt x="0" y="0"/>
                </a:cubicBezTo>
                <a:close/>
              </a:path>
              <a:path w="3108813" h="1569660" stroke="0" extrusionOk="0">
                <a:moveTo>
                  <a:pt x="0" y="0"/>
                </a:moveTo>
                <a:cubicBezTo>
                  <a:pt x="113494" y="-27257"/>
                  <a:pt x="283901" y="46112"/>
                  <a:pt x="424871" y="0"/>
                </a:cubicBezTo>
                <a:cubicBezTo>
                  <a:pt x="565841" y="-46112"/>
                  <a:pt x="787025" y="39342"/>
                  <a:pt x="880830" y="0"/>
                </a:cubicBezTo>
                <a:cubicBezTo>
                  <a:pt x="974635" y="-39342"/>
                  <a:pt x="1178292" y="5292"/>
                  <a:pt x="1430054" y="0"/>
                </a:cubicBezTo>
                <a:cubicBezTo>
                  <a:pt x="1681816" y="-5292"/>
                  <a:pt x="1816565" y="21258"/>
                  <a:pt x="1917101" y="0"/>
                </a:cubicBezTo>
                <a:cubicBezTo>
                  <a:pt x="2017637" y="-21258"/>
                  <a:pt x="2205920" y="47301"/>
                  <a:pt x="2341972" y="0"/>
                </a:cubicBezTo>
                <a:cubicBezTo>
                  <a:pt x="2478024" y="-47301"/>
                  <a:pt x="2831150" y="44644"/>
                  <a:pt x="3108813" y="0"/>
                </a:cubicBezTo>
                <a:cubicBezTo>
                  <a:pt x="3132680" y="191942"/>
                  <a:pt x="3082000" y="343381"/>
                  <a:pt x="3108813" y="476130"/>
                </a:cubicBezTo>
                <a:cubicBezTo>
                  <a:pt x="3135626" y="608879"/>
                  <a:pt x="3105687" y="901536"/>
                  <a:pt x="3108813" y="1015047"/>
                </a:cubicBezTo>
                <a:cubicBezTo>
                  <a:pt x="3111939" y="1128558"/>
                  <a:pt x="3106039" y="1309119"/>
                  <a:pt x="3108813" y="1569660"/>
                </a:cubicBezTo>
                <a:cubicBezTo>
                  <a:pt x="2852596" y="1601738"/>
                  <a:pt x="2740895" y="1555093"/>
                  <a:pt x="2590678" y="1569660"/>
                </a:cubicBezTo>
                <a:cubicBezTo>
                  <a:pt x="2440461" y="1584227"/>
                  <a:pt x="2296174" y="1565024"/>
                  <a:pt x="2103630" y="1569660"/>
                </a:cubicBezTo>
                <a:cubicBezTo>
                  <a:pt x="1911086" y="1574296"/>
                  <a:pt x="1747575" y="1555391"/>
                  <a:pt x="1616583" y="1569660"/>
                </a:cubicBezTo>
                <a:cubicBezTo>
                  <a:pt x="1485591" y="1583929"/>
                  <a:pt x="1288963" y="1511514"/>
                  <a:pt x="1129535" y="1569660"/>
                </a:cubicBezTo>
                <a:cubicBezTo>
                  <a:pt x="970107" y="1627806"/>
                  <a:pt x="751763" y="1530421"/>
                  <a:pt x="549224" y="1569660"/>
                </a:cubicBezTo>
                <a:cubicBezTo>
                  <a:pt x="346685" y="1608899"/>
                  <a:pt x="151846" y="1510138"/>
                  <a:pt x="0" y="1569660"/>
                </a:cubicBezTo>
                <a:cubicBezTo>
                  <a:pt x="-37341" y="1456631"/>
                  <a:pt x="46619" y="1290716"/>
                  <a:pt x="0" y="1093530"/>
                </a:cubicBezTo>
                <a:cubicBezTo>
                  <a:pt x="-46619" y="896344"/>
                  <a:pt x="33760" y="659248"/>
                  <a:pt x="0" y="538917"/>
                </a:cubicBezTo>
                <a:cubicBezTo>
                  <a:pt x="-33760" y="418586"/>
                  <a:pt x="57055" y="112801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kezdoertek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&lt;ciklusmag&gt;</a:t>
            </a:r>
          </a:p>
          <a:p>
            <a:r>
              <a:rPr lang="hu-HU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feltetel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&gt;: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&lt;ciklusmag&gt;</a:t>
            </a:r>
          </a:p>
        </p:txBody>
      </p:sp>
    </p:spTree>
    <p:extLst>
      <p:ext uri="{BB962C8B-B14F-4D97-AF65-F5344CB8AC3E}">
        <p14:creationId xmlns:p14="http://schemas.microsoft.com/office/powerpoint/2010/main" val="214377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4D7327-A518-6DA6-B9D7-25D4E519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12CACA-7EDB-E177-F3D4-7CFBA8CA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955799"/>
            <a:ext cx="10544048" cy="4682109"/>
          </a:xfrm>
        </p:spPr>
        <p:txBody>
          <a:bodyPr/>
          <a:lstStyle/>
          <a:p>
            <a:r>
              <a:rPr lang="hu-HU" dirty="0" err="1">
                <a:ea typeface="Yu Gothic UI Semibold" panose="020B0700000000000000" pitchFamily="34" charset="-128"/>
              </a:rPr>
              <a:t>Magyary</a:t>
            </a:r>
            <a:r>
              <a:rPr lang="hu-HU" dirty="0">
                <a:ea typeface="Yu Gothic UI Semibold" panose="020B0700000000000000" pitchFamily="34" charset="-128"/>
              </a:rPr>
              <a:t> Gyula: Emelt szintű informatika érettségi 2., Python lépésről lépésre</a:t>
            </a:r>
          </a:p>
          <a:p>
            <a:r>
              <a:rPr lang="hu-HU" dirty="0">
                <a:ea typeface="Yu Gothic UI Semibold" panose="020B0700000000000000" pitchFamily="34" charset="-128"/>
              </a:rPr>
              <a:t>Digitális </a:t>
            </a:r>
            <a:r>
              <a:rPr lang="hu-HU">
                <a:ea typeface="Yu Gothic UI Semibold" panose="020B0700000000000000" pitchFamily="34" charset="-128"/>
              </a:rPr>
              <a:t>kultúra tankönyv 9-11</a:t>
            </a:r>
            <a:endParaRPr lang="hu-HU" dirty="0">
              <a:ea typeface="Yu Gothic UI Semibold" panose="020B0700000000000000" pitchFamily="34" charset="-128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F9CBC59-9B70-CA20-1590-6DAB794A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92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CA44F-E54C-86DD-AD6C-930804B0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Vezérlési szerkezet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F8E282-4BE9-6DE6-E1CE-FD8A40BC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Milyen sorrendben kövessék egymást az utasítások végrehajtás során?</a:t>
            </a:r>
          </a:p>
          <a:p>
            <a:r>
              <a:rPr lang="hu-HU" b="1" dirty="0"/>
              <a:t>Szekvencia: </a:t>
            </a:r>
            <a:r>
              <a:rPr lang="hu-HU" dirty="0"/>
              <a:t>egymást követően (a </a:t>
            </a:r>
            <a:r>
              <a:rPr lang="hu-HU" dirty="0" err="1"/>
              <a:t>kódbeli</a:t>
            </a:r>
            <a:r>
              <a:rPr lang="hu-HU" dirty="0"/>
              <a:t> sorrendnek megfelelően)</a:t>
            </a:r>
          </a:p>
          <a:p>
            <a:r>
              <a:rPr lang="hu-HU" b="1" dirty="0"/>
              <a:t>Elágazás (szelekció): </a:t>
            </a:r>
            <a:r>
              <a:rPr lang="hu-HU" dirty="0"/>
              <a:t>feltételes végrehajtás (egy feltétel teljesülése esetén hajtódnak végre)</a:t>
            </a:r>
          </a:p>
          <a:p>
            <a:r>
              <a:rPr lang="hu-HU" b="1" dirty="0"/>
              <a:t>Ciklus (iteráció): </a:t>
            </a:r>
            <a:r>
              <a:rPr lang="hu-HU" dirty="0"/>
              <a:t>ismétlés (utasítások feltételes ismétlése)</a:t>
            </a:r>
            <a:endParaRPr lang="hu-HU" b="1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107FB2A-7BAD-417B-56B4-98D368C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927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464578-8E23-D586-EFE3-AE483B37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Egyirányú elágazás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592B1C-03F1-7854-260C-F96BF48C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b="1" dirty="0"/>
              <a:t>Feltétel</a:t>
            </a:r>
            <a:r>
              <a:rPr lang="hu-HU" dirty="0"/>
              <a:t>: logikai értékű kifejezés</a:t>
            </a:r>
          </a:p>
          <a:p>
            <a:pPr>
              <a:lnSpc>
                <a:spcPct val="150000"/>
              </a:lnSpc>
            </a:pPr>
            <a:r>
              <a:rPr lang="hu-HU" dirty="0"/>
              <a:t>Alkalmazás: előfeltétel ellenőrzés</a:t>
            </a:r>
          </a:p>
          <a:p>
            <a:pPr>
              <a:lnSpc>
                <a:spcPct val="150000"/>
              </a:lnSpc>
            </a:pPr>
            <a:r>
              <a:rPr lang="hu-HU" b="1" dirty="0"/>
              <a:t>Python: </a:t>
            </a:r>
            <a:r>
              <a:rPr lang="hu-HU" dirty="0"/>
              <a:t>utasítások bentebb kezdődnek (tagolás!)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846C328-E0E7-7C25-33CD-EC202914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3</a:t>
            </a:fld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424B2A1-DF03-2160-721B-6E8F71514506}"/>
              </a:ext>
            </a:extLst>
          </p:cNvPr>
          <p:cNvSpPr txBox="1"/>
          <p:nvPr/>
        </p:nvSpPr>
        <p:spPr>
          <a:xfrm>
            <a:off x="7595108" y="1955799"/>
            <a:ext cx="4356100" cy="1754326"/>
          </a:xfrm>
          <a:custGeom>
            <a:avLst/>
            <a:gdLst>
              <a:gd name="connsiteX0" fmla="*/ 0 w 4356100"/>
              <a:gd name="connsiteY0" fmla="*/ 0 h 1754326"/>
              <a:gd name="connsiteX1" fmla="*/ 413830 w 4356100"/>
              <a:gd name="connsiteY1" fmla="*/ 0 h 1754326"/>
              <a:gd name="connsiteX2" fmla="*/ 958342 w 4356100"/>
              <a:gd name="connsiteY2" fmla="*/ 0 h 1754326"/>
              <a:gd name="connsiteX3" fmla="*/ 1546416 w 4356100"/>
              <a:gd name="connsiteY3" fmla="*/ 0 h 1754326"/>
              <a:gd name="connsiteX4" fmla="*/ 2003806 w 4356100"/>
              <a:gd name="connsiteY4" fmla="*/ 0 h 1754326"/>
              <a:gd name="connsiteX5" fmla="*/ 2591880 w 4356100"/>
              <a:gd name="connsiteY5" fmla="*/ 0 h 1754326"/>
              <a:gd name="connsiteX6" fmla="*/ 3223514 w 4356100"/>
              <a:gd name="connsiteY6" fmla="*/ 0 h 1754326"/>
              <a:gd name="connsiteX7" fmla="*/ 3855149 w 4356100"/>
              <a:gd name="connsiteY7" fmla="*/ 0 h 1754326"/>
              <a:gd name="connsiteX8" fmla="*/ 4356100 w 4356100"/>
              <a:gd name="connsiteY8" fmla="*/ 0 h 1754326"/>
              <a:gd name="connsiteX9" fmla="*/ 4356100 w 4356100"/>
              <a:gd name="connsiteY9" fmla="*/ 532146 h 1754326"/>
              <a:gd name="connsiteX10" fmla="*/ 4356100 w 4356100"/>
              <a:gd name="connsiteY10" fmla="*/ 1134464 h 1754326"/>
              <a:gd name="connsiteX11" fmla="*/ 4356100 w 4356100"/>
              <a:gd name="connsiteY11" fmla="*/ 1754326 h 1754326"/>
              <a:gd name="connsiteX12" fmla="*/ 3855149 w 4356100"/>
              <a:gd name="connsiteY12" fmla="*/ 1754326 h 1754326"/>
              <a:gd name="connsiteX13" fmla="*/ 3441319 w 4356100"/>
              <a:gd name="connsiteY13" fmla="*/ 1754326 h 1754326"/>
              <a:gd name="connsiteX14" fmla="*/ 2896807 w 4356100"/>
              <a:gd name="connsiteY14" fmla="*/ 1754326 h 1754326"/>
              <a:gd name="connsiteX15" fmla="*/ 2482977 w 4356100"/>
              <a:gd name="connsiteY15" fmla="*/ 1754326 h 1754326"/>
              <a:gd name="connsiteX16" fmla="*/ 1851342 w 4356100"/>
              <a:gd name="connsiteY16" fmla="*/ 1754326 h 1754326"/>
              <a:gd name="connsiteX17" fmla="*/ 1437513 w 4356100"/>
              <a:gd name="connsiteY17" fmla="*/ 1754326 h 1754326"/>
              <a:gd name="connsiteX18" fmla="*/ 1023684 w 4356100"/>
              <a:gd name="connsiteY18" fmla="*/ 1754326 h 1754326"/>
              <a:gd name="connsiteX19" fmla="*/ 0 w 4356100"/>
              <a:gd name="connsiteY19" fmla="*/ 1754326 h 1754326"/>
              <a:gd name="connsiteX20" fmla="*/ 0 w 4356100"/>
              <a:gd name="connsiteY20" fmla="*/ 1222180 h 1754326"/>
              <a:gd name="connsiteX21" fmla="*/ 0 w 4356100"/>
              <a:gd name="connsiteY21" fmla="*/ 602319 h 1754326"/>
              <a:gd name="connsiteX22" fmla="*/ 0 w 4356100"/>
              <a:gd name="connsiteY22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56100" h="1754326" fill="none" extrusionOk="0">
                <a:moveTo>
                  <a:pt x="0" y="0"/>
                </a:moveTo>
                <a:cubicBezTo>
                  <a:pt x="96325" y="-14712"/>
                  <a:pt x="309427" y="10238"/>
                  <a:pt x="413830" y="0"/>
                </a:cubicBezTo>
                <a:cubicBezTo>
                  <a:pt x="518233" y="-10238"/>
                  <a:pt x="799071" y="1353"/>
                  <a:pt x="958342" y="0"/>
                </a:cubicBezTo>
                <a:cubicBezTo>
                  <a:pt x="1117613" y="-1353"/>
                  <a:pt x="1372182" y="27361"/>
                  <a:pt x="1546416" y="0"/>
                </a:cubicBezTo>
                <a:cubicBezTo>
                  <a:pt x="1720650" y="-27361"/>
                  <a:pt x="1885203" y="19278"/>
                  <a:pt x="2003806" y="0"/>
                </a:cubicBezTo>
                <a:cubicBezTo>
                  <a:pt x="2122409" y="-19278"/>
                  <a:pt x="2458374" y="7842"/>
                  <a:pt x="2591880" y="0"/>
                </a:cubicBezTo>
                <a:cubicBezTo>
                  <a:pt x="2725386" y="-7842"/>
                  <a:pt x="3024562" y="10691"/>
                  <a:pt x="3223514" y="0"/>
                </a:cubicBezTo>
                <a:cubicBezTo>
                  <a:pt x="3422466" y="-10691"/>
                  <a:pt x="3604802" y="17744"/>
                  <a:pt x="3855149" y="0"/>
                </a:cubicBezTo>
                <a:cubicBezTo>
                  <a:pt x="4105497" y="-17744"/>
                  <a:pt x="4166068" y="57112"/>
                  <a:pt x="4356100" y="0"/>
                </a:cubicBezTo>
                <a:cubicBezTo>
                  <a:pt x="4401174" y="126123"/>
                  <a:pt x="4319450" y="342510"/>
                  <a:pt x="4356100" y="532146"/>
                </a:cubicBezTo>
                <a:cubicBezTo>
                  <a:pt x="4392750" y="721782"/>
                  <a:pt x="4311876" y="894746"/>
                  <a:pt x="4356100" y="1134464"/>
                </a:cubicBezTo>
                <a:cubicBezTo>
                  <a:pt x="4400324" y="1374182"/>
                  <a:pt x="4331469" y="1567600"/>
                  <a:pt x="4356100" y="1754326"/>
                </a:cubicBezTo>
                <a:cubicBezTo>
                  <a:pt x="4124747" y="1797314"/>
                  <a:pt x="4064741" y="1733763"/>
                  <a:pt x="3855149" y="1754326"/>
                </a:cubicBezTo>
                <a:cubicBezTo>
                  <a:pt x="3645557" y="1774889"/>
                  <a:pt x="3597886" y="1744327"/>
                  <a:pt x="3441319" y="1754326"/>
                </a:cubicBezTo>
                <a:cubicBezTo>
                  <a:pt x="3284752" y="1764325"/>
                  <a:pt x="3029553" y="1745050"/>
                  <a:pt x="2896807" y="1754326"/>
                </a:cubicBezTo>
                <a:cubicBezTo>
                  <a:pt x="2764061" y="1763602"/>
                  <a:pt x="2675828" y="1705121"/>
                  <a:pt x="2482977" y="1754326"/>
                </a:cubicBezTo>
                <a:cubicBezTo>
                  <a:pt x="2290126" y="1803531"/>
                  <a:pt x="2072132" y="1730979"/>
                  <a:pt x="1851342" y="1754326"/>
                </a:cubicBezTo>
                <a:cubicBezTo>
                  <a:pt x="1630552" y="1777673"/>
                  <a:pt x="1566496" y="1751935"/>
                  <a:pt x="1437513" y="1754326"/>
                </a:cubicBezTo>
                <a:cubicBezTo>
                  <a:pt x="1308530" y="1756717"/>
                  <a:pt x="1137546" y="1716303"/>
                  <a:pt x="1023684" y="1754326"/>
                </a:cubicBezTo>
                <a:cubicBezTo>
                  <a:pt x="909822" y="1792349"/>
                  <a:pt x="227293" y="1747518"/>
                  <a:pt x="0" y="1754326"/>
                </a:cubicBezTo>
                <a:cubicBezTo>
                  <a:pt x="-55477" y="1510676"/>
                  <a:pt x="51378" y="1445624"/>
                  <a:pt x="0" y="1222180"/>
                </a:cubicBezTo>
                <a:cubicBezTo>
                  <a:pt x="-51378" y="998736"/>
                  <a:pt x="34802" y="744245"/>
                  <a:pt x="0" y="602319"/>
                </a:cubicBezTo>
                <a:cubicBezTo>
                  <a:pt x="-34802" y="460393"/>
                  <a:pt x="66730" y="298807"/>
                  <a:pt x="0" y="0"/>
                </a:cubicBezTo>
                <a:close/>
              </a:path>
              <a:path w="4356100" h="1754326" stroke="0" extrusionOk="0">
                <a:moveTo>
                  <a:pt x="0" y="0"/>
                </a:moveTo>
                <a:cubicBezTo>
                  <a:pt x="128508" y="-6073"/>
                  <a:pt x="218740" y="29959"/>
                  <a:pt x="413830" y="0"/>
                </a:cubicBezTo>
                <a:cubicBezTo>
                  <a:pt x="608920" y="-29959"/>
                  <a:pt x="728586" y="2422"/>
                  <a:pt x="871220" y="0"/>
                </a:cubicBezTo>
                <a:cubicBezTo>
                  <a:pt x="1013854" y="-2422"/>
                  <a:pt x="1300546" y="60188"/>
                  <a:pt x="1459294" y="0"/>
                </a:cubicBezTo>
                <a:cubicBezTo>
                  <a:pt x="1618042" y="-60188"/>
                  <a:pt x="1777917" y="26307"/>
                  <a:pt x="1960245" y="0"/>
                </a:cubicBezTo>
                <a:cubicBezTo>
                  <a:pt x="2142573" y="-26307"/>
                  <a:pt x="2223713" y="13631"/>
                  <a:pt x="2374075" y="0"/>
                </a:cubicBezTo>
                <a:cubicBezTo>
                  <a:pt x="2524437" y="-13631"/>
                  <a:pt x="2778237" y="52976"/>
                  <a:pt x="2918587" y="0"/>
                </a:cubicBezTo>
                <a:cubicBezTo>
                  <a:pt x="3058937" y="-52976"/>
                  <a:pt x="3154758" y="8286"/>
                  <a:pt x="3332417" y="0"/>
                </a:cubicBezTo>
                <a:cubicBezTo>
                  <a:pt x="3510076" y="-8286"/>
                  <a:pt x="3642150" y="35756"/>
                  <a:pt x="3746246" y="0"/>
                </a:cubicBezTo>
                <a:cubicBezTo>
                  <a:pt x="3850342" y="-35756"/>
                  <a:pt x="4211659" y="5129"/>
                  <a:pt x="4356100" y="0"/>
                </a:cubicBezTo>
                <a:cubicBezTo>
                  <a:pt x="4357450" y="133625"/>
                  <a:pt x="4314068" y="389208"/>
                  <a:pt x="4356100" y="549689"/>
                </a:cubicBezTo>
                <a:cubicBezTo>
                  <a:pt x="4398132" y="710170"/>
                  <a:pt x="4300900" y="937243"/>
                  <a:pt x="4356100" y="1116921"/>
                </a:cubicBezTo>
                <a:cubicBezTo>
                  <a:pt x="4411300" y="1296599"/>
                  <a:pt x="4331125" y="1545107"/>
                  <a:pt x="4356100" y="1754326"/>
                </a:cubicBezTo>
                <a:cubicBezTo>
                  <a:pt x="4174677" y="1811217"/>
                  <a:pt x="3985462" y="1705881"/>
                  <a:pt x="3855149" y="1754326"/>
                </a:cubicBezTo>
                <a:cubicBezTo>
                  <a:pt x="3724836" y="1802771"/>
                  <a:pt x="3440465" y="1700352"/>
                  <a:pt x="3223514" y="1754326"/>
                </a:cubicBezTo>
                <a:cubicBezTo>
                  <a:pt x="3006563" y="1808300"/>
                  <a:pt x="2951566" y="1718430"/>
                  <a:pt x="2766124" y="1754326"/>
                </a:cubicBezTo>
                <a:cubicBezTo>
                  <a:pt x="2580682" y="1790222"/>
                  <a:pt x="2515676" y="1718218"/>
                  <a:pt x="2352294" y="1754326"/>
                </a:cubicBezTo>
                <a:cubicBezTo>
                  <a:pt x="2188912" y="1790434"/>
                  <a:pt x="2002157" y="1693686"/>
                  <a:pt x="1807782" y="1754326"/>
                </a:cubicBezTo>
                <a:cubicBezTo>
                  <a:pt x="1613407" y="1814966"/>
                  <a:pt x="1403506" y="1748006"/>
                  <a:pt x="1263269" y="1754326"/>
                </a:cubicBezTo>
                <a:cubicBezTo>
                  <a:pt x="1123032" y="1760646"/>
                  <a:pt x="932169" y="1742539"/>
                  <a:pt x="718757" y="1754326"/>
                </a:cubicBezTo>
                <a:cubicBezTo>
                  <a:pt x="505345" y="1766113"/>
                  <a:pt x="340597" y="1706795"/>
                  <a:pt x="0" y="1754326"/>
                </a:cubicBezTo>
                <a:cubicBezTo>
                  <a:pt x="-41767" y="1619475"/>
                  <a:pt x="21949" y="1361034"/>
                  <a:pt x="0" y="1187094"/>
                </a:cubicBezTo>
                <a:cubicBezTo>
                  <a:pt x="-21949" y="1013154"/>
                  <a:pt x="39217" y="814496"/>
                  <a:pt x="0" y="584775"/>
                </a:cubicBezTo>
                <a:cubicBezTo>
                  <a:pt x="-39217" y="355054"/>
                  <a:pt x="20036" y="274707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600" dirty="0">
                <a:cs typeface="Courier New" panose="02070309020205020404" pitchFamily="49" charset="0"/>
              </a:rPr>
              <a:t>Ha &lt;feltétel&gt; akkor</a:t>
            </a:r>
          </a:p>
          <a:p>
            <a:r>
              <a:rPr lang="hu-HU" sz="3600" dirty="0">
                <a:cs typeface="Courier New" panose="02070309020205020404" pitchFamily="49" charset="0"/>
              </a:rPr>
              <a:t>	&lt;utasítások&gt;</a:t>
            </a:r>
          </a:p>
          <a:p>
            <a:r>
              <a:rPr lang="hu-HU" sz="3600" dirty="0">
                <a:cs typeface="Courier New" panose="02070309020205020404" pitchFamily="49" charset="0"/>
              </a:rPr>
              <a:t>Elágazás vége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96D47B8-EDC8-CC68-5509-EAACB0D1354A}"/>
              </a:ext>
            </a:extLst>
          </p:cNvPr>
          <p:cNvSpPr txBox="1"/>
          <p:nvPr/>
        </p:nvSpPr>
        <p:spPr>
          <a:xfrm>
            <a:off x="984081" y="4825886"/>
            <a:ext cx="3766057" cy="1200329"/>
          </a:xfrm>
          <a:custGeom>
            <a:avLst/>
            <a:gdLst>
              <a:gd name="connsiteX0" fmla="*/ 0 w 3766057"/>
              <a:gd name="connsiteY0" fmla="*/ 0 h 1200329"/>
              <a:gd name="connsiteX1" fmla="*/ 500348 w 3766057"/>
              <a:gd name="connsiteY1" fmla="*/ 0 h 1200329"/>
              <a:gd name="connsiteX2" fmla="*/ 925374 w 3766057"/>
              <a:gd name="connsiteY2" fmla="*/ 0 h 1200329"/>
              <a:gd name="connsiteX3" fmla="*/ 1425722 w 3766057"/>
              <a:gd name="connsiteY3" fmla="*/ 0 h 1200329"/>
              <a:gd name="connsiteX4" fmla="*/ 1850748 w 3766057"/>
              <a:gd name="connsiteY4" fmla="*/ 0 h 1200329"/>
              <a:gd name="connsiteX5" fmla="*/ 2388756 w 3766057"/>
              <a:gd name="connsiteY5" fmla="*/ 0 h 1200329"/>
              <a:gd name="connsiteX6" fmla="*/ 2964425 w 3766057"/>
              <a:gd name="connsiteY6" fmla="*/ 0 h 1200329"/>
              <a:gd name="connsiteX7" fmla="*/ 3766057 w 3766057"/>
              <a:gd name="connsiteY7" fmla="*/ 0 h 1200329"/>
              <a:gd name="connsiteX8" fmla="*/ 3766057 w 3766057"/>
              <a:gd name="connsiteY8" fmla="*/ 412113 h 1200329"/>
              <a:gd name="connsiteX9" fmla="*/ 3766057 w 3766057"/>
              <a:gd name="connsiteY9" fmla="*/ 800219 h 1200329"/>
              <a:gd name="connsiteX10" fmla="*/ 3766057 w 3766057"/>
              <a:gd name="connsiteY10" fmla="*/ 1200329 h 1200329"/>
              <a:gd name="connsiteX11" fmla="*/ 3303370 w 3766057"/>
              <a:gd name="connsiteY11" fmla="*/ 1200329 h 1200329"/>
              <a:gd name="connsiteX12" fmla="*/ 2765362 w 3766057"/>
              <a:gd name="connsiteY12" fmla="*/ 1200329 h 1200329"/>
              <a:gd name="connsiteX13" fmla="*/ 2340335 w 3766057"/>
              <a:gd name="connsiteY13" fmla="*/ 1200329 h 1200329"/>
              <a:gd name="connsiteX14" fmla="*/ 1915309 w 3766057"/>
              <a:gd name="connsiteY14" fmla="*/ 1200329 h 1200329"/>
              <a:gd name="connsiteX15" fmla="*/ 1377301 w 3766057"/>
              <a:gd name="connsiteY15" fmla="*/ 1200329 h 1200329"/>
              <a:gd name="connsiteX16" fmla="*/ 952274 w 3766057"/>
              <a:gd name="connsiteY16" fmla="*/ 1200329 h 1200329"/>
              <a:gd name="connsiteX17" fmla="*/ 0 w 3766057"/>
              <a:gd name="connsiteY17" fmla="*/ 1200329 h 1200329"/>
              <a:gd name="connsiteX18" fmla="*/ 0 w 3766057"/>
              <a:gd name="connsiteY18" fmla="*/ 836229 h 1200329"/>
              <a:gd name="connsiteX19" fmla="*/ 0 w 3766057"/>
              <a:gd name="connsiteY19" fmla="*/ 436120 h 1200329"/>
              <a:gd name="connsiteX20" fmla="*/ 0 w 3766057"/>
              <a:gd name="connsiteY20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66057" h="1200329" fill="none" extrusionOk="0">
                <a:moveTo>
                  <a:pt x="0" y="0"/>
                </a:moveTo>
                <a:cubicBezTo>
                  <a:pt x="184075" y="-38621"/>
                  <a:pt x="398043" y="40647"/>
                  <a:pt x="500348" y="0"/>
                </a:cubicBezTo>
                <a:cubicBezTo>
                  <a:pt x="602653" y="-40647"/>
                  <a:pt x="792893" y="36977"/>
                  <a:pt x="925374" y="0"/>
                </a:cubicBezTo>
                <a:cubicBezTo>
                  <a:pt x="1057855" y="-36977"/>
                  <a:pt x="1289172" y="40048"/>
                  <a:pt x="1425722" y="0"/>
                </a:cubicBezTo>
                <a:cubicBezTo>
                  <a:pt x="1562272" y="-40048"/>
                  <a:pt x="1664621" y="19318"/>
                  <a:pt x="1850748" y="0"/>
                </a:cubicBezTo>
                <a:cubicBezTo>
                  <a:pt x="2036875" y="-19318"/>
                  <a:pt x="2268072" y="21754"/>
                  <a:pt x="2388756" y="0"/>
                </a:cubicBezTo>
                <a:cubicBezTo>
                  <a:pt x="2509440" y="-21754"/>
                  <a:pt x="2693275" y="60746"/>
                  <a:pt x="2964425" y="0"/>
                </a:cubicBezTo>
                <a:cubicBezTo>
                  <a:pt x="3235575" y="-60746"/>
                  <a:pt x="3563493" y="80893"/>
                  <a:pt x="3766057" y="0"/>
                </a:cubicBezTo>
                <a:cubicBezTo>
                  <a:pt x="3790653" y="188475"/>
                  <a:pt x="3747137" y="303200"/>
                  <a:pt x="3766057" y="412113"/>
                </a:cubicBezTo>
                <a:cubicBezTo>
                  <a:pt x="3784977" y="521026"/>
                  <a:pt x="3739895" y="718831"/>
                  <a:pt x="3766057" y="800219"/>
                </a:cubicBezTo>
                <a:cubicBezTo>
                  <a:pt x="3792219" y="881607"/>
                  <a:pt x="3748744" y="1009548"/>
                  <a:pt x="3766057" y="1200329"/>
                </a:cubicBezTo>
                <a:cubicBezTo>
                  <a:pt x="3638585" y="1216802"/>
                  <a:pt x="3465662" y="1161143"/>
                  <a:pt x="3303370" y="1200329"/>
                </a:cubicBezTo>
                <a:cubicBezTo>
                  <a:pt x="3141078" y="1239515"/>
                  <a:pt x="3017610" y="1158267"/>
                  <a:pt x="2765362" y="1200329"/>
                </a:cubicBezTo>
                <a:cubicBezTo>
                  <a:pt x="2513114" y="1242391"/>
                  <a:pt x="2438158" y="1156621"/>
                  <a:pt x="2340335" y="1200329"/>
                </a:cubicBezTo>
                <a:cubicBezTo>
                  <a:pt x="2242512" y="1244037"/>
                  <a:pt x="2033956" y="1169343"/>
                  <a:pt x="1915309" y="1200329"/>
                </a:cubicBezTo>
                <a:cubicBezTo>
                  <a:pt x="1796662" y="1231315"/>
                  <a:pt x="1633648" y="1145973"/>
                  <a:pt x="1377301" y="1200329"/>
                </a:cubicBezTo>
                <a:cubicBezTo>
                  <a:pt x="1120954" y="1254685"/>
                  <a:pt x="1100923" y="1151925"/>
                  <a:pt x="952274" y="1200329"/>
                </a:cubicBezTo>
                <a:cubicBezTo>
                  <a:pt x="803625" y="1248733"/>
                  <a:pt x="203557" y="1116268"/>
                  <a:pt x="0" y="1200329"/>
                </a:cubicBezTo>
                <a:cubicBezTo>
                  <a:pt x="-4832" y="1077223"/>
                  <a:pt x="25656" y="988174"/>
                  <a:pt x="0" y="836229"/>
                </a:cubicBezTo>
                <a:cubicBezTo>
                  <a:pt x="-25656" y="684284"/>
                  <a:pt x="26155" y="630460"/>
                  <a:pt x="0" y="436120"/>
                </a:cubicBezTo>
                <a:cubicBezTo>
                  <a:pt x="-26155" y="241780"/>
                  <a:pt x="24999" y="191057"/>
                  <a:pt x="0" y="0"/>
                </a:cubicBezTo>
                <a:close/>
              </a:path>
              <a:path w="3766057" h="1200329" stroke="0" extrusionOk="0">
                <a:moveTo>
                  <a:pt x="0" y="0"/>
                </a:moveTo>
                <a:cubicBezTo>
                  <a:pt x="163675" y="-36455"/>
                  <a:pt x="290878" y="25586"/>
                  <a:pt x="425026" y="0"/>
                </a:cubicBezTo>
                <a:cubicBezTo>
                  <a:pt x="559174" y="-25586"/>
                  <a:pt x="678878" y="9511"/>
                  <a:pt x="887713" y="0"/>
                </a:cubicBezTo>
                <a:cubicBezTo>
                  <a:pt x="1096548" y="-9511"/>
                  <a:pt x="1260247" y="41775"/>
                  <a:pt x="1463382" y="0"/>
                </a:cubicBezTo>
                <a:cubicBezTo>
                  <a:pt x="1666517" y="-41775"/>
                  <a:pt x="1845112" y="13244"/>
                  <a:pt x="1963730" y="0"/>
                </a:cubicBezTo>
                <a:cubicBezTo>
                  <a:pt x="2082348" y="-13244"/>
                  <a:pt x="2226610" y="30557"/>
                  <a:pt x="2388756" y="0"/>
                </a:cubicBezTo>
                <a:cubicBezTo>
                  <a:pt x="2550902" y="-30557"/>
                  <a:pt x="2699657" y="41442"/>
                  <a:pt x="2926764" y="0"/>
                </a:cubicBezTo>
                <a:cubicBezTo>
                  <a:pt x="3153871" y="-41442"/>
                  <a:pt x="3591239" y="58256"/>
                  <a:pt x="3766057" y="0"/>
                </a:cubicBezTo>
                <a:cubicBezTo>
                  <a:pt x="3779379" y="125368"/>
                  <a:pt x="3722479" y="206147"/>
                  <a:pt x="3766057" y="364100"/>
                </a:cubicBezTo>
                <a:cubicBezTo>
                  <a:pt x="3809635" y="522053"/>
                  <a:pt x="3746348" y="625821"/>
                  <a:pt x="3766057" y="728200"/>
                </a:cubicBezTo>
                <a:cubicBezTo>
                  <a:pt x="3785766" y="830579"/>
                  <a:pt x="3747750" y="1066634"/>
                  <a:pt x="3766057" y="1200329"/>
                </a:cubicBezTo>
                <a:cubicBezTo>
                  <a:pt x="3598667" y="1200866"/>
                  <a:pt x="3416976" y="1150252"/>
                  <a:pt x="3265709" y="1200329"/>
                </a:cubicBezTo>
                <a:cubicBezTo>
                  <a:pt x="3114442" y="1250406"/>
                  <a:pt x="3010015" y="1183332"/>
                  <a:pt x="2765362" y="1200329"/>
                </a:cubicBezTo>
                <a:cubicBezTo>
                  <a:pt x="2520709" y="1217326"/>
                  <a:pt x="2420898" y="1181784"/>
                  <a:pt x="2265014" y="1200329"/>
                </a:cubicBezTo>
                <a:cubicBezTo>
                  <a:pt x="2109130" y="1218874"/>
                  <a:pt x="1866927" y="1130453"/>
                  <a:pt x="1651685" y="1200329"/>
                </a:cubicBezTo>
                <a:cubicBezTo>
                  <a:pt x="1436443" y="1270205"/>
                  <a:pt x="1409921" y="1161696"/>
                  <a:pt x="1188998" y="1200329"/>
                </a:cubicBezTo>
                <a:cubicBezTo>
                  <a:pt x="968075" y="1238962"/>
                  <a:pt x="965336" y="1180249"/>
                  <a:pt x="763972" y="1200329"/>
                </a:cubicBezTo>
                <a:cubicBezTo>
                  <a:pt x="562608" y="1220409"/>
                  <a:pt x="280076" y="1154037"/>
                  <a:pt x="0" y="1200329"/>
                </a:cubicBezTo>
                <a:cubicBezTo>
                  <a:pt x="-39047" y="1047826"/>
                  <a:pt x="25216" y="903415"/>
                  <a:pt x="0" y="800219"/>
                </a:cubicBezTo>
                <a:cubicBezTo>
                  <a:pt x="-25216" y="697023"/>
                  <a:pt x="12698" y="583689"/>
                  <a:pt x="0" y="436120"/>
                </a:cubicBezTo>
                <a:cubicBezTo>
                  <a:pt x="-12698" y="288551"/>
                  <a:pt x="20867" y="140095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feltetel</a:t>
            </a:r>
            <a:r>
              <a:rPr lang="hu-HU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utasitasok</a:t>
            </a:r>
            <a:endParaRPr lang="hu-HU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9F7732B-C33F-13A6-FEE0-1E4A3BEBA7EA}"/>
              </a:ext>
            </a:extLst>
          </p:cNvPr>
          <p:cNvSpPr txBox="1"/>
          <p:nvPr/>
        </p:nvSpPr>
        <p:spPr>
          <a:xfrm>
            <a:off x="5734219" y="4825885"/>
            <a:ext cx="5473700" cy="1200329"/>
          </a:xfrm>
          <a:custGeom>
            <a:avLst/>
            <a:gdLst>
              <a:gd name="connsiteX0" fmla="*/ 0 w 5473700"/>
              <a:gd name="connsiteY0" fmla="*/ 0 h 1200329"/>
              <a:gd name="connsiteX1" fmla="*/ 492633 w 5473700"/>
              <a:gd name="connsiteY1" fmla="*/ 0 h 1200329"/>
              <a:gd name="connsiteX2" fmla="*/ 1149477 w 5473700"/>
              <a:gd name="connsiteY2" fmla="*/ 0 h 1200329"/>
              <a:gd name="connsiteX3" fmla="*/ 1806321 w 5473700"/>
              <a:gd name="connsiteY3" fmla="*/ 0 h 1200329"/>
              <a:gd name="connsiteX4" fmla="*/ 2408428 w 5473700"/>
              <a:gd name="connsiteY4" fmla="*/ 0 h 1200329"/>
              <a:gd name="connsiteX5" fmla="*/ 2791587 w 5473700"/>
              <a:gd name="connsiteY5" fmla="*/ 0 h 1200329"/>
              <a:gd name="connsiteX6" fmla="*/ 3393694 w 5473700"/>
              <a:gd name="connsiteY6" fmla="*/ 0 h 1200329"/>
              <a:gd name="connsiteX7" fmla="*/ 3995801 w 5473700"/>
              <a:gd name="connsiteY7" fmla="*/ 0 h 1200329"/>
              <a:gd name="connsiteX8" fmla="*/ 4652645 w 5473700"/>
              <a:gd name="connsiteY8" fmla="*/ 0 h 1200329"/>
              <a:gd name="connsiteX9" fmla="*/ 5473700 w 5473700"/>
              <a:gd name="connsiteY9" fmla="*/ 0 h 1200329"/>
              <a:gd name="connsiteX10" fmla="*/ 5473700 w 5473700"/>
              <a:gd name="connsiteY10" fmla="*/ 400110 h 1200329"/>
              <a:gd name="connsiteX11" fmla="*/ 5473700 w 5473700"/>
              <a:gd name="connsiteY11" fmla="*/ 788216 h 1200329"/>
              <a:gd name="connsiteX12" fmla="*/ 5473700 w 5473700"/>
              <a:gd name="connsiteY12" fmla="*/ 1200329 h 1200329"/>
              <a:gd name="connsiteX13" fmla="*/ 5090541 w 5473700"/>
              <a:gd name="connsiteY13" fmla="*/ 1200329 h 1200329"/>
              <a:gd name="connsiteX14" fmla="*/ 4707382 w 5473700"/>
              <a:gd name="connsiteY14" fmla="*/ 1200329 h 1200329"/>
              <a:gd name="connsiteX15" fmla="*/ 4105275 w 5473700"/>
              <a:gd name="connsiteY15" fmla="*/ 1200329 h 1200329"/>
              <a:gd name="connsiteX16" fmla="*/ 3722116 w 5473700"/>
              <a:gd name="connsiteY16" fmla="*/ 1200329 h 1200329"/>
              <a:gd name="connsiteX17" fmla="*/ 3065272 w 5473700"/>
              <a:gd name="connsiteY17" fmla="*/ 1200329 h 1200329"/>
              <a:gd name="connsiteX18" fmla="*/ 2572639 w 5473700"/>
              <a:gd name="connsiteY18" fmla="*/ 1200329 h 1200329"/>
              <a:gd name="connsiteX19" fmla="*/ 2134743 w 5473700"/>
              <a:gd name="connsiteY19" fmla="*/ 1200329 h 1200329"/>
              <a:gd name="connsiteX20" fmla="*/ 1477899 w 5473700"/>
              <a:gd name="connsiteY20" fmla="*/ 1200329 h 1200329"/>
              <a:gd name="connsiteX21" fmla="*/ 930529 w 5473700"/>
              <a:gd name="connsiteY21" fmla="*/ 1200329 h 1200329"/>
              <a:gd name="connsiteX22" fmla="*/ 0 w 5473700"/>
              <a:gd name="connsiteY22" fmla="*/ 1200329 h 1200329"/>
              <a:gd name="connsiteX23" fmla="*/ 0 w 5473700"/>
              <a:gd name="connsiteY23" fmla="*/ 800219 h 1200329"/>
              <a:gd name="connsiteX24" fmla="*/ 0 w 5473700"/>
              <a:gd name="connsiteY24" fmla="*/ 388106 h 1200329"/>
              <a:gd name="connsiteX25" fmla="*/ 0 w 5473700"/>
              <a:gd name="connsiteY25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73700" h="1200329" fill="none" extrusionOk="0">
                <a:moveTo>
                  <a:pt x="0" y="0"/>
                </a:moveTo>
                <a:cubicBezTo>
                  <a:pt x="160779" y="-56524"/>
                  <a:pt x="318097" y="47803"/>
                  <a:pt x="492633" y="0"/>
                </a:cubicBezTo>
                <a:cubicBezTo>
                  <a:pt x="667169" y="-47803"/>
                  <a:pt x="890353" y="23649"/>
                  <a:pt x="1149477" y="0"/>
                </a:cubicBezTo>
                <a:cubicBezTo>
                  <a:pt x="1408601" y="-23649"/>
                  <a:pt x="1645373" y="10587"/>
                  <a:pt x="1806321" y="0"/>
                </a:cubicBezTo>
                <a:cubicBezTo>
                  <a:pt x="1967269" y="-10587"/>
                  <a:pt x="2198486" y="54931"/>
                  <a:pt x="2408428" y="0"/>
                </a:cubicBezTo>
                <a:cubicBezTo>
                  <a:pt x="2618370" y="-54931"/>
                  <a:pt x="2663233" y="17430"/>
                  <a:pt x="2791587" y="0"/>
                </a:cubicBezTo>
                <a:cubicBezTo>
                  <a:pt x="2919941" y="-17430"/>
                  <a:pt x="3131160" y="35872"/>
                  <a:pt x="3393694" y="0"/>
                </a:cubicBezTo>
                <a:cubicBezTo>
                  <a:pt x="3656228" y="-35872"/>
                  <a:pt x="3814038" y="47461"/>
                  <a:pt x="3995801" y="0"/>
                </a:cubicBezTo>
                <a:cubicBezTo>
                  <a:pt x="4177564" y="-47461"/>
                  <a:pt x="4363440" y="10775"/>
                  <a:pt x="4652645" y="0"/>
                </a:cubicBezTo>
                <a:cubicBezTo>
                  <a:pt x="4941850" y="-10775"/>
                  <a:pt x="5308580" y="74436"/>
                  <a:pt x="5473700" y="0"/>
                </a:cubicBezTo>
                <a:cubicBezTo>
                  <a:pt x="5489775" y="166442"/>
                  <a:pt x="5429088" y="286459"/>
                  <a:pt x="5473700" y="400110"/>
                </a:cubicBezTo>
                <a:cubicBezTo>
                  <a:pt x="5518312" y="513761"/>
                  <a:pt x="5465709" y="675997"/>
                  <a:pt x="5473700" y="788216"/>
                </a:cubicBezTo>
                <a:cubicBezTo>
                  <a:pt x="5481691" y="900435"/>
                  <a:pt x="5444511" y="1044839"/>
                  <a:pt x="5473700" y="1200329"/>
                </a:cubicBezTo>
                <a:cubicBezTo>
                  <a:pt x="5313125" y="1207307"/>
                  <a:pt x="5244347" y="1191813"/>
                  <a:pt x="5090541" y="1200329"/>
                </a:cubicBezTo>
                <a:cubicBezTo>
                  <a:pt x="4936735" y="1208845"/>
                  <a:pt x="4864100" y="1170750"/>
                  <a:pt x="4707382" y="1200329"/>
                </a:cubicBezTo>
                <a:cubicBezTo>
                  <a:pt x="4550664" y="1229908"/>
                  <a:pt x="4246794" y="1154570"/>
                  <a:pt x="4105275" y="1200329"/>
                </a:cubicBezTo>
                <a:cubicBezTo>
                  <a:pt x="3963756" y="1246088"/>
                  <a:pt x="3907866" y="1193229"/>
                  <a:pt x="3722116" y="1200329"/>
                </a:cubicBezTo>
                <a:cubicBezTo>
                  <a:pt x="3536366" y="1207429"/>
                  <a:pt x="3290016" y="1136382"/>
                  <a:pt x="3065272" y="1200329"/>
                </a:cubicBezTo>
                <a:cubicBezTo>
                  <a:pt x="2840528" y="1264276"/>
                  <a:pt x="2778220" y="1163060"/>
                  <a:pt x="2572639" y="1200329"/>
                </a:cubicBezTo>
                <a:cubicBezTo>
                  <a:pt x="2367058" y="1237598"/>
                  <a:pt x="2257117" y="1150298"/>
                  <a:pt x="2134743" y="1200329"/>
                </a:cubicBezTo>
                <a:cubicBezTo>
                  <a:pt x="2012369" y="1250360"/>
                  <a:pt x="1770767" y="1186774"/>
                  <a:pt x="1477899" y="1200329"/>
                </a:cubicBezTo>
                <a:cubicBezTo>
                  <a:pt x="1185031" y="1213884"/>
                  <a:pt x="1066596" y="1191733"/>
                  <a:pt x="930529" y="1200329"/>
                </a:cubicBezTo>
                <a:cubicBezTo>
                  <a:pt x="794462" y="1208925"/>
                  <a:pt x="445123" y="1127677"/>
                  <a:pt x="0" y="1200329"/>
                </a:cubicBezTo>
                <a:cubicBezTo>
                  <a:pt x="-30293" y="1008914"/>
                  <a:pt x="17920" y="895174"/>
                  <a:pt x="0" y="800219"/>
                </a:cubicBezTo>
                <a:cubicBezTo>
                  <a:pt x="-17920" y="705264"/>
                  <a:pt x="39578" y="510279"/>
                  <a:pt x="0" y="388106"/>
                </a:cubicBezTo>
                <a:cubicBezTo>
                  <a:pt x="-39578" y="265933"/>
                  <a:pt x="31982" y="104458"/>
                  <a:pt x="0" y="0"/>
                </a:cubicBezTo>
                <a:close/>
              </a:path>
              <a:path w="5473700" h="1200329" stroke="0" extrusionOk="0">
                <a:moveTo>
                  <a:pt x="0" y="0"/>
                </a:moveTo>
                <a:cubicBezTo>
                  <a:pt x="78253" y="-25173"/>
                  <a:pt x="193050" y="15910"/>
                  <a:pt x="383159" y="0"/>
                </a:cubicBezTo>
                <a:cubicBezTo>
                  <a:pt x="573268" y="-15910"/>
                  <a:pt x="631662" y="24571"/>
                  <a:pt x="821055" y="0"/>
                </a:cubicBezTo>
                <a:cubicBezTo>
                  <a:pt x="1010448" y="-24571"/>
                  <a:pt x="1207368" y="517"/>
                  <a:pt x="1423162" y="0"/>
                </a:cubicBezTo>
                <a:cubicBezTo>
                  <a:pt x="1638956" y="-517"/>
                  <a:pt x="1762419" y="35133"/>
                  <a:pt x="1915795" y="0"/>
                </a:cubicBezTo>
                <a:cubicBezTo>
                  <a:pt x="2069171" y="-35133"/>
                  <a:pt x="2193268" y="42623"/>
                  <a:pt x="2298954" y="0"/>
                </a:cubicBezTo>
                <a:cubicBezTo>
                  <a:pt x="2404640" y="-42623"/>
                  <a:pt x="2734522" y="61125"/>
                  <a:pt x="2846324" y="0"/>
                </a:cubicBezTo>
                <a:cubicBezTo>
                  <a:pt x="2958126" y="-61125"/>
                  <a:pt x="3130205" y="42914"/>
                  <a:pt x="3229483" y="0"/>
                </a:cubicBezTo>
                <a:cubicBezTo>
                  <a:pt x="3328761" y="-42914"/>
                  <a:pt x="3470208" y="34624"/>
                  <a:pt x="3612642" y="0"/>
                </a:cubicBezTo>
                <a:cubicBezTo>
                  <a:pt x="3755076" y="-34624"/>
                  <a:pt x="3992332" y="19515"/>
                  <a:pt x="4214749" y="0"/>
                </a:cubicBezTo>
                <a:cubicBezTo>
                  <a:pt x="4437166" y="-19515"/>
                  <a:pt x="4490547" y="50743"/>
                  <a:pt x="4652645" y="0"/>
                </a:cubicBezTo>
                <a:cubicBezTo>
                  <a:pt x="4814743" y="-50743"/>
                  <a:pt x="5113465" y="57009"/>
                  <a:pt x="5473700" y="0"/>
                </a:cubicBezTo>
                <a:cubicBezTo>
                  <a:pt x="5514807" y="161779"/>
                  <a:pt x="5435869" y="221307"/>
                  <a:pt x="5473700" y="376103"/>
                </a:cubicBezTo>
                <a:cubicBezTo>
                  <a:pt x="5511531" y="530899"/>
                  <a:pt x="5432535" y="617955"/>
                  <a:pt x="5473700" y="764209"/>
                </a:cubicBezTo>
                <a:cubicBezTo>
                  <a:pt x="5514865" y="910463"/>
                  <a:pt x="5438897" y="1077509"/>
                  <a:pt x="5473700" y="1200329"/>
                </a:cubicBezTo>
                <a:cubicBezTo>
                  <a:pt x="5229468" y="1247789"/>
                  <a:pt x="5141442" y="1144877"/>
                  <a:pt x="4926330" y="1200329"/>
                </a:cubicBezTo>
                <a:cubicBezTo>
                  <a:pt x="4711218" y="1255781"/>
                  <a:pt x="4669882" y="1177895"/>
                  <a:pt x="4543171" y="1200329"/>
                </a:cubicBezTo>
                <a:cubicBezTo>
                  <a:pt x="4416460" y="1222763"/>
                  <a:pt x="4140305" y="1167275"/>
                  <a:pt x="3995801" y="1200329"/>
                </a:cubicBezTo>
                <a:cubicBezTo>
                  <a:pt x="3851297" y="1233383"/>
                  <a:pt x="3698651" y="1160618"/>
                  <a:pt x="3448431" y="1200329"/>
                </a:cubicBezTo>
                <a:cubicBezTo>
                  <a:pt x="3198211" y="1240040"/>
                  <a:pt x="3098048" y="1161643"/>
                  <a:pt x="2901061" y="1200329"/>
                </a:cubicBezTo>
                <a:cubicBezTo>
                  <a:pt x="2704074" y="1239015"/>
                  <a:pt x="2515023" y="1171650"/>
                  <a:pt x="2353691" y="1200329"/>
                </a:cubicBezTo>
                <a:cubicBezTo>
                  <a:pt x="2192359" y="1229008"/>
                  <a:pt x="2098110" y="1178621"/>
                  <a:pt x="1861058" y="1200329"/>
                </a:cubicBezTo>
                <a:cubicBezTo>
                  <a:pt x="1624006" y="1222037"/>
                  <a:pt x="1498380" y="1150105"/>
                  <a:pt x="1258951" y="1200329"/>
                </a:cubicBezTo>
                <a:cubicBezTo>
                  <a:pt x="1019522" y="1250553"/>
                  <a:pt x="906721" y="1160558"/>
                  <a:pt x="766318" y="1200329"/>
                </a:cubicBezTo>
                <a:cubicBezTo>
                  <a:pt x="625915" y="1240100"/>
                  <a:pt x="369459" y="1139220"/>
                  <a:pt x="0" y="1200329"/>
                </a:cubicBezTo>
                <a:cubicBezTo>
                  <a:pt x="-22214" y="1123541"/>
                  <a:pt x="10632" y="969956"/>
                  <a:pt x="0" y="824226"/>
                </a:cubicBezTo>
                <a:cubicBezTo>
                  <a:pt x="-10632" y="678496"/>
                  <a:pt x="27990" y="524220"/>
                  <a:pt x="0" y="448123"/>
                </a:cubicBezTo>
                <a:cubicBezTo>
                  <a:pt x="-27990" y="372026"/>
                  <a:pt x="5588" y="155242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&gt; 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Pozitiv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957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70F73E-9704-E896-6828-BBDBF899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Kétirányú elágazás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215BDC-5070-50BF-7CC7-3CF93A582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Választás két ág közül: igaz v hamis</a:t>
            </a:r>
          </a:p>
          <a:p>
            <a:r>
              <a:rPr lang="hu-HU" b="1" dirty="0"/>
              <a:t>Python: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90A88F4-4B1E-4B23-D2D0-546216B9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4</a:t>
            </a:fld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F218088-A363-2E3E-9B7F-3F70268E86FF}"/>
              </a:ext>
            </a:extLst>
          </p:cNvPr>
          <p:cNvSpPr txBox="1"/>
          <p:nvPr/>
        </p:nvSpPr>
        <p:spPr>
          <a:xfrm>
            <a:off x="7583932" y="1742308"/>
            <a:ext cx="4367276" cy="2554545"/>
          </a:xfrm>
          <a:custGeom>
            <a:avLst/>
            <a:gdLst>
              <a:gd name="connsiteX0" fmla="*/ 0 w 4367276"/>
              <a:gd name="connsiteY0" fmla="*/ 0 h 2554545"/>
              <a:gd name="connsiteX1" fmla="*/ 502237 w 4367276"/>
              <a:gd name="connsiteY1" fmla="*/ 0 h 2554545"/>
              <a:gd name="connsiteX2" fmla="*/ 1135492 w 4367276"/>
              <a:gd name="connsiteY2" fmla="*/ 0 h 2554545"/>
              <a:gd name="connsiteX3" fmla="*/ 1768747 w 4367276"/>
              <a:gd name="connsiteY3" fmla="*/ 0 h 2554545"/>
              <a:gd name="connsiteX4" fmla="*/ 2358329 w 4367276"/>
              <a:gd name="connsiteY4" fmla="*/ 0 h 2554545"/>
              <a:gd name="connsiteX5" fmla="*/ 2773220 w 4367276"/>
              <a:gd name="connsiteY5" fmla="*/ 0 h 2554545"/>
              <a:gd name="connsiteX6" fmla="*/ 3362803 w 4367276"/>
              <a:gd name="connsiteY6" fmla="*/ 0 h 2554545"/>
              <a:gd name="connsiteX7" fmla="*/ 4367276 w 4367276"/>
              <a:gd name="connsiteY7" fmla="*/ 0 h 2554545"/>
              <a:gd name="connsiteX8" fmla="*/ 4367276 w 4367276"/>
              <a:gd name="connsiteY8" fmla="*/ 562000 h 2554545"/>
              <a:gd name="connsiteX9" fmla="*/ 4367276 w 4367276"/>
              <a:gd name="connsiteY9" fmla="*/ 996273 h 2554545"/>
              <a:gd name="connsiteX10" fmla="*/ 4367276 w 4367276"/>
              <a:gd name="connsiteY10" fmla="*/ 1532727 h 2554545"/>
              <a:gd name="connsiteX11" fmla="*/ 4367276 w 4367276"/>
              <a:gd name="connsiteY11" fmla="*/ 2018091 h 2554545"/>
              <a:gd name="connsiteX12" fmla="*/ 4367276 w 4367276"/>
              <a:gd name="connsiteY12" fmla="*/ 2554545 h 2554545"/>
              <a:gd name="connsiteX13" fmla="*/ 3952385 w 4367276"/>
              <a:gd name="connsiteY13" fmla="*/ 2554545 h 2554545"/>
              <a:gd name="connsiteX14" fmla="*/ 3537494 w 4367276"/>
              <a:gd name="connsiteY14" fmla="*/ 2554545 h 2554545"/>
              <a:gd name="connsiteX15" fmla="*/ 2947911 w 4367276"/>
              <a:gd name="connsiteY15" fmla="*/ 2554545 h 2554545"/>
              <a:gd name="connsiteX16" fmla="*/ 2533020 w 4367276"/>
              <a:gd name="connsiteY16" fmla="*/ 2554545 h 2554545"/>
              <a:gd name="connsiteX17" fmla="*/ 1899765 w 4367276"/>
              <a:gd name="connsiteY17" fmla="*/ 2554545 h 2554545"/>
              <a:gd name="connsiteX18" fmla="*/ 1397528 w 4367276"/>
              <a:gd name="connsiteY18" fmla="*/ 2554545 h 2554545"/>
              <a:gd name="connsiteX19" fmla="*/ 938964 w 4367276"/>
              <a:gd name="connsiteY19" fmla="*/ 2554545 h 2554545"/>
              <a:gd name="connsiteX20" fmla="*/ 0 w 4367276"/>
              <a:gd name="connsiteY20" fmla="*/ 2554545 h 2554545"/>
              <a:gd name="connsiteX21" fmla="*/ 0 w 4367276"/>
              <a:gd name="connsiteY21" fmla="*/ 2043636 h 2554545"/>
              <a:gd name="connsiteX22" fmla="*/ 0 w 4367276"/>
              <a:gd name="connsiteY22" fmla="*/ 1507182 h 2554545"/>
              <a:gd name="connsiteX23" fmla="*/ 0 w 4367276"/>
              <a:gd name="connsiteY23" fmla="*/ 996273 h 2554545"/>
              <a:gd name="connsiteX24" fmla="*/ 0 w 4367276"/>
              <a:gd name="connsiteY24" fmla="*/ 459818 h 2554545"/>
              <a:gd name="connsiteX25" fmla="*/ 0 w 4367276"/>
              <a:gd name="connsiteY25" fmla="*/ 0 h 25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367276" h="2554545" fill="none" extrusionOk="0">
                <a:moveTo>
                  <a:pt x="0" y="0"/>
                </a:moveTo>
                <a:cubicBezTo>
                  <a:pt x="220662" y="-15798"/>
                  <a:pt x="263513" y="40707"/>
                  <a:pt x="502237" y="0"/>
                </a:cubicBezTo>
                <a:cubicBezTo>
                  <a:pt x="740961" y="-40707"/>
                  <a:pt x="994163" y="75209"/>
                  <a:pt x="1135492" y="0"/>
                </a:cubicBezTo>
                <a:cubicBezTo>
                  <a:pt x="1276822" y="-75209"/>
                  <a:pt x="1462239" y="28933"/>
                  <a:pt x="1768747" y="0"/>
                </a:cubicBezTo>
                <a:cubicBezTo>
                  <a:pt x="2075255" y="-28933"/>
                  <a:pt x="2123817" y="4288"/>
                  <a:pt x="2358329" y="0"/>
                </a:cubicBezTo>
                <a:cubicBezTo>
                  <a:pt x="2592841" y="-4288"/>
                  <a:pt x="2638406" y="29074"/>
                  <a:pt x="2773220" y="0"/>
                </a:cubicBezTo>
                <a:cubicBezTo>
                  <a:pt x="2908034" y="-29074"/>
                  <a:pt x="3100750" y="5739"/>
                  <a:pt x="3362803" y="0"/>
                </a:cubicBezTo>
                <a:cubicBezTo>
                  <a:pt x="3624856" y="-5739"/>
                  <a:pt x="3977510" y="49416"/>
                  <a:pt x="4367276" y="0"/>
                </a:cubicBezTo>
                <a:cubicBezTo>
                  <a:pt x="4415682" y="258605"/>
                  <a:pt x="4348151" y="344791"/>
                  <a:pt x="4367276" y="562000"/>
                </a:cubicBezTo>
                <a:cubicBezTo>
                  <a:pt x="4386401" y="779209"/>
                  <a:pt x="4318009" y="883658"/>
                  <a:pt x="4367276" y="996273"/>
                </a:cubicBezTo>
                <a:cubicBezTo>
                  <a:pt x="4416543" y="1108888"/>
                  <a:pt x="4357698" y="1289894"/>
                  <a:pt x="4367276" y="1532727"/>
                </a:cubicBezTo>
                <a:cubicBezTo>
                  <a:pt x="4376854" y="1775560"/>
                  <a:pt x="4348332" y="1842656"/>
                  <a:pt x="4367276" y="2018091"/>
                </a:cubicBezTo>
                <a:cubicBezTo>
                  <a:pt x="4386220" y="2193526"/>
                  <a:pt x="4316916" y="2422615"/>
                  <a:pt x="4367276" y="2554545"/>
                </a:cubicBezTo>
                <a:cubicBezTo>
                  <a:pt x="4212090" y="2599071"/>
                  <a:pt x="4131991" y="2531752"/>
                  <a:pt x="3952385" y="2554545"/>
                </a:cubicBezTo>
                <a:cubicBezTo>
                  <a:pt x="3772779" y="2577338"/>
                  <a:pt x="3676056" y="2530506"/>
                  <a:pt x="3537494" y="2554545"/>
                </a:cubicBezTo>
                <a:cubicBezTo>
                  <a:pt x="3398932" y="2578584"/>
                  <a:pt x="3103801" y="2489390"/>
                  <a:pt x="2947911" y="2554545"/>
                </a:cubicBezTo>
                <a:cubicBezTo>
                  <a:pt x="2792021" y="2619700"/>
                  <a:pt x="2617679" y="2520639"/>
                  <a:pt x="2533020" y="2554545"/>
                </a:cubicBezTo>
                <a:cubicBezTo>
                  <a:pt x="2448361" y="2588451"/>
                  <a:pt x="2180504" y="2528031"/>
                  <a:pt x="1899765" y="2554545"/>
                </a:cubicBezTo>
                <a:cubicBezTo>
                  <a:pt x="1619027" y="2581059"/>
                  <a:pt x="1644532" y="2544452"/>
                  <a:pt x="1397528" y="2554545"/>
                </a:cubicBezTo>
                <a:cubicBezTo>
                  <a:pt x="1150524" y="2564638"/>
                  <a:pt x="1097209" y="2533922"/>
                  <a:pt x="938964" y="2554545"/>
                </a:cubicBezTo>
                <a:cubicBezTo>
                  <a:pt x="780719" y="2575168"/>
                  <a:pt x="438589" y="2444134"/>
                  <a:pt x="0" y="2554545"/>
                </a:cubicBezTo>
                <a:cubicBezTo>
                  <a:pt x="-4555" y="2446176"/>
                  <a:pt x="36876" y="2230895"/>
                  <a:pt x="0" y="2043636"/>
                </a:cubicBezTo>
                <a:cubicBezTo>
                  <a:pt x="-36876" y="1856377"/>
                  <a:pt x="63909" y="1662575"/>
                  <a:pt x="0" y="1507182"/>
                </a:cubicBezTo>
                <a:cubicBezTo>
                  <a:pt x="-63909" y="1351789"/>
                  <a:pt x="51127" y="1165487"/>
                  <a:pt x="0" y="996273"/>
                </a:cubicBezTo>
                <a:cubicBezTo>
                  <a:pt x="-51127" y="827059"/>
                  <a:pt x="10367" y="664282"/>
                  <a:pt x="0" y="459818"/>
                </a:cubicBezTo>
                <a:cubicBezTo>
                  <a:pt x="-10367" y="255354"/>
                  <a:pt x="49560" y="107130"/>
                  <a:pt x="0" y="0"/>
                </a:cubicBezTo>
                <a:close/>
              </a:path>
              <a:path w="4367276" h="2554545" stroke="0" extrusionOk="0">
                <a:moveTo>
                  <a:pt x="0" y="0"/>
                </a:moveTo>
                <a:cubicBezTo>
                  <a:pt x="183287" y="-10548"/>
                  <a:pt x="317593" y="45354"/>
                  <a:pt x="414891" y="0"/>
                </a:cubicBezTo>
                <a:cubicBezTo>
                  <a:pt x="512189" y="-45354"/>
                  <a:pt x="767272" y="14726"/>
                  <a:pt x="873455" y="0"/>
                </a:cubicBezTo>
                <a:cubicBezTo>
                  <a:pt x="979638" y="-14726"/>
                  <a:pt x="1331161" y="11613"/>
                  <a:pt x="1463037" y="0"/>
                </a:cubicBezTo>
                <a:cubicBezTo>
                  <a:pt x="1594913" y="-11613"/>
                  <a:pt x="1799015" y="31967"/>
                  <a:pt x="1965274" y="0"/>
                </a:cubicBezTo>
                <a:cubicBezTo>
                  <a:pt x="2131533" y="-31967"/>
                  <a:pt x="2246332" y="26035"/>
                  <a:pt x="2380165" y="0"/>
                </a:cubicBezTo>
                <a:cubicBezTo>
                  <a:pt x="2513998" y="-26035"/>
                  <a:pt x="2816219" y="60914"/>
                  <a:pt x="2926075" y="0"/>
                </a:cubicBezTo>
                <a:cubicBezTo>
                  <a:pt x="3035931" y="-60914"/>
                  <a:pt x="3249030" y="17751"/>
                  <a:pt x="3340966" y="0"/>
                </a:cubicBezTo>
                <a:cubicBezTo>
                  <a:pt x="3432902" y="-17751"/>
                  <a:pt x="3588187" y="36576"/>
                  <a:pt x="3755857" y="0"/>
                </a:cubicBezTo>
                <a:cubicBezTo>
                  <a:pt x="3923527" y="-36576"/>
                  <a:pt x="4079533" y="73086"/>
                  <a:pt x="4367276" y="0"/>
                </a:cubicBezTo>
                <a:cubicBezTo>
                  <a:pt x="4371594" y="91998"/>
                  <a:pt x="4339988" y="234763"/>
                  <a:pt x="4367276" y="459818"/>
                </a:cubicBezTo>
                <a:cubicBezTo>
                  <a:pt x="4394564" y="684873"/>
                  <a:pt x="4334308" y="716773"/>
                  <a:pt x="4367276" y="945182"/>
                </a:cubicBezTo>
                <a:cubicBezTo>
                  <a:pt x="4400244" y="1173591"/>
                  <a:pt x="4344558" y="1182307"/>
                  <a:pt x="4367276" y="1379454"/>
                </a:cubicBezTo>
                <a:cubicBezTo>
                  <a:pt x="4389994" y="1576601"/>
                  <a:pt x="4310105" y="1725389"/>
                  <a:pt x="4367276" y="1864818"/>
                </a:cubicBezTo>
                <a:cubicBezTo>
                  <a:pt x="4424447" y="2004247"/>
                  <a:pt x="4321894" y="2295290"/>
                  <a:pt x="4367276" y="2554545"/>
                </a:cubicBezTo>
                <a:cubicBezTo>
                  <a:pt x="4151707" y="2603408"/>
                  <a:pt x="3991813" y="2505632"/>
                  <a:pt x="3821367" y="2554545"/>
                </a:cubicBezTo>
                <a:cubicBezTo>
                  <a:pt x="3650921" y="2603458"/>
                  <a:pt x="3528533" y="2520187"/>
                  <a:pt x="3406475" y="2554545"/>
                </a:cubicBezTo>
                <a:cubicBezTo>
                  <a:pt x="3284417" y="2588903"/>
                  <a:pt x="2996762" y="2538200"/>
                  <a:pt x="2860566" y="2554545"/>
                </a:cubicBezTo>
                <a:cubicBezTo>
                  <a:pt x="2724370" y="2570890"/>
                  <a:pt x="2467292" y="2518345"/>
                  <a:pt x="2314656" y="2554545"/>
                </a:cubicBezTo>
                <a:cubicBezTo>
                  <a:pt x="2162020" y="2590745"/>
                  <a:pt x="1963707" y="2541718"/>
                  <a:pt x="1768747" y="2554545"/>
                </a:cubicBezTo>
                <a:cubicBezTo>
                  <a:pt x="1573787" y="2567372"/>
                  <a:pt x="1379329" y="2524548"/>
                  <a:pt x="1222837" y="2554545"/>
                </a:cubicBezTo>
                <a:cubicBezTo>
                  <a:pt x="1066345" y="2584542"/>
                  <a:pt x="929717" y="2497054"/>
                  <a:pt x="720601" y="2554545"/>
                </a:cubicBezTo>
                <a:cubicBezTo>
                  <a:pt x="511485" y="2612036"/>
                  <a:pt x="187636" y="2548034"/>
                  <a:pt x="0" y="2554545"/>
                </a:cubicBezTo>
                <a:cubicBezTo>
                  <a:pt x="-15399" y="2393022"/>
                  <a:pt x="37538" y="2176641"/>
                  <a:pt x="0" y="2069181"/>
                </a:cubicBezTo>
                <a:cubicBezTo>
                  <a:pt x="-37538" y="1961721"/>
                  <a:pt x="50448" y="1819411"/>
                  <a:pt x="0" y="1634909"/>
                </a:cubicBezTo>
                <a:cubicBezTo>
                  <a:pt x="-50448" y="1450407"/>
                  <a:pt x="19226" y="1312985"/>
                  <a:pt x="0" y="1098454"/>
                </a:cubicBezTo>
                <a:cubicBezTo>
                  <a:pt x="-19226" y="883923"/>
                  <a:pt x="50325" y="848837"/>
                  <a:pt x="0" y="638636"/>
                </a:cubicBezTo>
                <a:cubicBezTo>
                  <a:pt x="-50325" y="428435"/>
                  <a:pt x="29035" y="208272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cs typeface="Courier New" panose="02070309020205020404" pitchFamily="49" charset="0"/>
              </a:rPr>
              <a:t>Ha &lt;feltétel&gt; akkor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&lt;igaz-utasítások&gt;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Különben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&lt;hamis-utasítások&gt;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Elágazás vége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BF74739-54EB-A7B9-A287-A5D1F52258E4}"/>
              </a:ext>
            </a:extLst>
          </p:cNvPr>
          <p:cNvSpPr txBox="1"/>
          <p:nvPr/>
        </p:nvSpPr>
        <p:spPr>
          <a:xfrm>
            <a:off x="586232" y="4015608"/>
            <a:ext cx="2944368" cy="2062103"/>
          </a:xfrm>
          <a:custGeom>
            <a:avLst/>
            <a:gdLst>
              <a:gd name="connsiteX0" fmla="*/ 0 w 2944368"/>
              <a:gd name="connsiteY0" fmla="*/ 0 h 2062103"/>
              <a:gd name="connsiteX1" fmla="*/ 500543 w 2944368"/>
              <a:gd name="connsiteY1" fmla="*/ 0 h 2062103"/>
              <a:gd name="connsiteX2" fmla="*/ 1089416 w 2944368"/>
              <a:gd name="connsiteY2" fmla="*/ 0 h 2062103"/>
              <a:gd name="connsiteX3" fmla="*/ 1737177 w 2944368"/>
              <a:gd name="connsiteY3" fmla="*/ 0 h 2062103"/>
              <a:gd name="connsiteX4" fmla="*/ 2237720 w 2944368"/>
              <a:gd name="connsiteY4" fmla="*/ 0 h 2062103"/>
              <a:gd name="connsiteX5" fmla="*/ 2944368 w 2944368"/>
              <a:gd name="connsiteY5" fmla="*/ 0 h 2062103"/>
              <a:gd name="connsiteX6" fmla="*/ 2944368 w 2944368"/>
              <a:gd name="connsiteY6" fmla="*/ 453663 h 2062103"/>
              <a:gd name="connsiteX7" fmla="*/ 2944368 w 2944368"/>
              <a:gd name="connsiteY7" fmla="*/ 989809 h 2062103"/>
              <a:gd name="connsiteX8" fmla="*/ 2944368 w 2944368"/>
              <a:gd name="connsiteY8" fmla="*/ 1484714 h 2062103"/>
              <a:gd name="connsiteX9" fmla="*/ 2944368 w 2944368"/>
              <a:gd name="connsiteY9" fmla="*/ 2062103 h 2062103"/>
              <a:gd name="connsiteX10" fmla="*/ 2414382 w 2944368"/>
              <a:gd name="connsiteY10" fmla="*/ 2062103 h 2062103"/>
              <a:gd name="connsiteX11" fmla="*/ 1913839 w 2944368"/>
              <a:gd name="connsiteY11" fmla="*/ 2062103 h 2062103"/>
              <a:gd name="connsiteX12" fmla="*/ 1383853 w 2944368"/>
              <a:gd name="connsiteY12" fmla="*/ 2062103 h 2062103"/>
              <a:gd name="connsiteX13" fmla="*/ 794979 w 2944368"/>
              <a:gd name="connsiteY13" fmla="*/ 2062103 h 2062103"/>
              <a:gd name="connsiteX14" fmla="*/ 0 w 2944368"/>
              <a:gd name="connsiteY14" fmla="*/ 2062103 h 2062103"/>
              <a:gd name="connsiteX15" fmla="*/ 0 w 2944368"/>
              <a:gd name="connsiteY15" fmla="*/ 1608440 h 2062103"/>
              <a:gd name="connsiteX16" fmla="*/ 0 w 2944368"/>
              <a:gd name="connsiteY16" fmla="*/ 1113536 h 2062103"/>
              <a:gd name="connsiteX17" fmla="*/ 0 w 2944368"/>
              <a:gd name="connsiteY17" fmla="*/ 598010 h 2062103"/>
              <a:gd name="connsiteX18" fmla="*/ 0 w 2944368"/>
              <a:gd name="connsiteY18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4368" h="2062103" fill="none" extrusionOk="0">
                <a:moveTo>
                  <a:pt x="0" y="0"/>
                </a:moveTo>
                <a:cubicBezTo>
                  <a:pt x="102111" y="-5701"/>
                  <a:pt x="387159" y="17938"/>
                  <a:pt x="500543" y="0"/>
                </a:cubicBezTo>
                <a:cubicBezTo>
                  <a:pt x="613927" y="-17938"/>
                  <a:pt x="917908" y="16473"/>
                  <a:pt x="1089416" y="0"/>
                </a:cubicBezTo>
                <a:cubicBezTo>
                  <a:pt x="1260924" y="-16473"/>
                  <a:pt x="1452806" y="77207"/>
                  <a:pt x="1737177" y="0"/>
                </a:cubicBezTo>
                <a:cubicBezTo>
                  <a:pt x="2021548" y="-77207"/>
                  <a:pt x="2012647" y="23220"/>
                  <a:pt x="2237720" y="0"/>
                </a:cubicBezTo>
                <a:cubicBezTo>
                  <a:pt x="2462793" y="-23220"/>
                  <a:pt x="2676326" y="8040"/>
                  <a:pt x="2944368" y="0"/>
                </a:cubicBezTo>
                <a:cubicBezTo>
                  <a:pt x="2946718" y="105536"/>
                  <a:pt x="2917547" y="343849"/>
                  <a:pt x="2944368" y="453663"/>
                </a:cubicBezTo>
                <a:cubicBezTo>
                  <a:pt x="2971189" y="563477"/>
                  <a:pt x="2882507" y="826859"/>
                  <a:pt x="2944368" y="989809"/>
                </a:cubicBezTo>
                <a:cubicBezTo>
                  <a:pt x="3006229" y="1152759"/>
                  <a:pt x="2921876" y="1289941"/>
                  <a:pt x="2944368" y="1484714"/>
                </a:cubicBezTo>
                <a:cubicBezTo>
                  <a:pt x="2966860" y="1679488"/>
                  <a:pt x="2878471" y="1849107"/>
                  <a:pt x="2944368" y="2062103"/>
                </a:cubicBezTo>
                <a:cubicBezTo>
                  <a:pt x="2798879" y="2118971"/>
                  <a:pt x="2565101" y="2022527"/>
                  <a:pt x="2414382" y="2062103"/>
                </a:cubicBezTo>
                <a:cubicBezTo>
                  <a:pt x="2263663" y="2101679"/>
                  <a:pt x="2048281" y="2057857"/>
                  <a:pt x="1913839" y="2062103"/>
                </a:cubicBezTo>
                <a:cubicBezTo>
                  <a:pt x="1779397" y="2066349"/>
                  <a:pt x="1545522" y="2046648"/>
                  <a:pt x="1383853" y="2062103"/>
                </a:cubicBezTo>
                <a:cubicBezTo>
                  <a:pt x="1222184" y="2077558"/>
                  <a:pt x="1062072" y="2037689"/>
                  <a:pt x="794979" y="2062103"/>
                </a:cubicBezTo>
                <a:cubicBezTo>
                  <a:pt x="527886" y="2086517"/>
                  <a:pt x="212526" y="1979729"/>
                  <a:pt x="0" y="2062103"/>
                </a:cubicBezTo>
                <a:cubicBezTo>
                  <a:pt x="-24858" y="1870037"/>
                  <a:pt x="3889" y="1734401"/>
                  <a:pt x="0" y="1608440"/>
                </a:cubicBezTo>
                <a:cubicBezTo>
                  <a:pt x="-3889" y="1482479"/>
                  <a:pt x="55640" y="1343125"/>
                  <a:pt x="0" y="1113536"/>
                </a:cubicBezTo>
                <a:cubicBezTo>
                  <a:pt x="-55640" y="883947"/>
                  <a:pt x="46408" y="814568"/>
                  <a:pt x="0" y="598010"/>
                </a:cubicBezTo>
                <a:cubicBezTo>
                  <a:pt x="-46408" y="381452"/>
                  <a:pt x="30002" y="151004"/>
                  <a:pt x="0" y="0"/>
                </a:cubicBezTo>
                <a:close/>
              </a:path>
              <a:path w="2944368" h="2062103" stroke="0" extrusionOk="0">
                <a:moveTo>
                  <a:pt x="0" y="0"/>
                </a:moveTo>
                <a:cubicBezTo>
                  <a:pt x="193492" y="-55852"/>
                  <a:pt x="288334" y="13401"/>
                  <a:pt x="500543" y="0"/>
                </a:cubicBezTo>
                <a:cubicBezTo>
                  <a:pt x="712752" y="-13401"/>
                  <a:pt x="802336" y="54318"/>
                  <a:pt x="1030529" y="0"/>
                </a:cubicBezTo>
                <a:cubicBezTo>
                  <a:pt x="1258722" y="-54318"/>
                  <a:pt x="1461418" y="71201"/>
                  <a:pt x="1648846" y="0"/>
                </a:cubicBezTo>
                <a:cubicBezTo>
                  <a:pt x="1836274" y="-71201"/>
                  <a:pt x="1937568" y="16257"/>
                  <a:pt x="2208276" y="0"/>
                </a:cubicBezTo>
                <a:cubicBezTo>
                  <a:pt x="2478984" y="-16257"/>
                  <a:pt x="2653337" y="3472"/>
                  <a:pt x="2944368" y="0"/>
                </a:cubicBezTo>
                <a:cubicBezTo>
                  <a:pt x="2973869" y="150174"/>
                  <a:pt x="2888477" y="398102"/>
                  <a:pt x="2944368" y="515526"/>
                </a:cubicBezTo>
                <a:cubicBezTo>
                  <a:pt x="3000259" y="632950"/>
                  <a:pt x="2904319" y="832176"/>
                  <a:pt x="2944368" y="969188"/>
                </a:cubicBezTo>
                <a:cubicBezTo>
                  <a:pt x="2984417" y="1106200"/>
                  <a:pt x="2909078" y="1371855"/>
                  <a:pt x="2944368" y="1505335"/>
                </a:cubicBezTo>
                <a:cubicBezTo>
                  <a:pt x="2979658" y="1638815"/>
                  <a:pt x="2889228" y="1843252"/>
                  <a:pt x="2944368" y="2062103"/>
                </a:cubicBezTo>
                <a:cubicBezTo>
                  <a:pt x="2734289" y="2111627"/>
                  <a:pt x="2522778" y="2022476"/>
                  <a:pt x="2355494" y="2062103"/>
                </a:cubicBezTo>
                <a:cubicBezTo>
                  <a:pt x="2188210" y="2101730"/>
                  <a:pt x="2021125" y="2016216"/>
                  <a:pt x="1796064" y="2062103"/>
                </a:cubicBezTo>
                <a:cubicBezTo>
                  <a:pt x="1571003" y="2107990"/>
                  <a:pt x="1372659" y="2021426"/>
                  <a:pt x="1236635" y="2062103"/>
                </a:cubicBezTo>
                <a:cubicBezTo>
                  <a:pt x="1100611" y="2102780"/>
                  <a:pt x="876592" y="2030153"/>
                  <a:pt x="677205" y="2062103"/>
                </a:cubicBezTo>
                <a:cubicBezTo>
                  <a:pt x="477818" y="2094053"/>
                  <a:pt x="295095" y="2043259"/>
                  <a:pt x="0" y="2062103"/>
                </a:cubicBezTo>
                <a:cubicBezTo>
                  <a:pt x="-47893" y="1859340"/>
                  <a:pt x="53576" y="1810618"/>
                  <a:pt x="0" y="1587819"/>
                </a:cubicBezTo>
                <a:cubicBezTo>
                  <a:pt x="-53576" y="1365020"/>
                  <a:pt x="17749" y="1285383"/>
                  <a:pt x="0" y="1113536"/>
                </a:cubicBezTo>
                <a:cubicBezTo>
                  <a:pt x="-17749" y="941689"/>
                  <a:pt x="64971" y="676672"/>
                  <a:pt x="0" y="556768"/>
                </a:cubicBezTo>
                <a:cubicBezTo>
                  <a:pt x="-64971" y="436864"/>
                  <a:pt x="27811" y="137292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sz="3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feltetel</a:t>
            </a:r>
            <a:r>
              <a:rPr lang="de-DE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igaz-ag</a:t>
            </a:r>
            <a:endParaRPr lang="de-DE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3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hamis-ag</a:t>
            </a:r>
            <a:endParaRPr lang="de-DE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34CF262-047B-6246-936B-FAB16C1452CE}"/>
              </a:ext>
            </a:extLst>
          </p:cNvPr>
          <p:cNvSpPr txBox="1"/>
          <p:nvPr/>
        </p:nvSpPr>
        <p:spPr>
          <a:xfrm>
            <a:off x="4492371" y="4579999"/>
            <a:ext cx="5783834" cy="2062103"/>
          </a:xfrm>
          <a:custGeom>
            <a:avLst/>
            <a:gdLst>
              <a:gd name="connsiteX0" fmla="*/ 0 w 5783834"/>
              <a:gd name="connsiteY0" fmla="*/ 0 h 2062103"/>
              <a:gd name="connsiteX1" fmla="*/ 578383 w 5783834"/>
              <a:gd name="connsiteY1" fmla="*/ 0 h 2062103"/>
              <a:gd name="connsiteX2" fmla="*/ 1214605 w 5783834"/>
              <a:gd name="connsiteY2" fmla="*/ 0 h 2062103"/>
              <a:gd name="connsiteX3" fmla="*/ 1619474 w 5783834"/>
              <a:gd name="connsiteY3" fmla="*/ 0 h 2062103"/>
              <a:gd name="connsiteX4" fmla="*/ 2255695 w 5783834"/>
              <a:gd name="connsiteY4" fmla="*/ 0 h 2062103"/>
              <a:gd name="connsiteX5" fmla="*/ 2891917 w 5783834"/>
              <a:gd name="connsiteY5" fmla="*/ 0 h 2062103"/>
              <a:gd name="connsiteX6" fmla="*/ 3585977 w 5783834"/>
              <a:gd name="connsiteY6" fmla="*/ 0 h 2062103"/>
              <a:gd name="connsiteX7" fmla="*/ 4106522 w 5783834"/>
              <a:gd name="connsiteY7" fmla="*/ 0 h 2062103"/>
              <a:gd name="connsiteX8" fmla="*/ 4684906 w 5783834"/>
              <a:gd name="connsiteY8" fmla="*/ 0 h 2062103"/>
              <a:gd name="connsiteX9" fmla="*/ 5783834 w 5783834"/>
              <a:gd name="connsiteY9" fmla="*/ 0 h 2062103"/>
              <a:gd name="connsiteX10" fmla="*/ 5783834 w 5783834"/>
              <a:gd name="connsiteY10" fmla="*/ 494905 h 2062103"/>
              <a:gd name="connsiteX11" fmla="*/ 5783834 w 5783834"/>
              <a:gd name="connsiteY11" fmla="*/ 948567 h 2062103"/>
              <a:gd name="connsiteX12" fmla="*/ 5783834 w 5783834"/>
              <a:gd name="connsiteY12" fmla="*/ 1422851 h 2062103"/>
              <a:gd name="connsiteX13" fmla="*/ 5783834 w 5783834"/>
              <a:gd name="connsiteY13" fmla="*/ 2062103 h 2062103"/>
              <a:gd name="connsiteX14" fmla="*/ 5263289 w 5783834"/>
              <a:gd name="connsiteY14" fmla="*/ 2062103 h 2062103"/>
              <a:gd name="connsiteX15" fmla="*/ 4569229 w 5783834"/>
              <a:gd name="connsiteY15" fmla="*/ 2062103 h 2062103"/>
              <a:gd name="connsiteX16" fmla="*/ 4048684 w 5783834"/>
              <a:gd name="connsiteY16" fmla="*/ 2062103 h 2062103"/>
              <a:gd name="connsiteX17" fmla="*/ 3585977 w 5783834"/>
              <a:gd name="connsiteY17" fmla="*/ 2062103 h 2062103"/>
              <a:gd name="connsiteX18" fmla="*/ 2891917 w 5783834"/>
              <a:gd name="connsiteY18" fmla="*/ 2062103 h 2062103"/>
              <a:gd name="connsiteX19" fmla="*/ 2313534 w 5783834"/>
              <a:gd name="connsiteY19" fmla="*/ 2062103 h 2062103"/>
              <a:gd name="connsiteX20" fmla="*/ 1619474 w 5783834"/>
              <a:gd name="connsiteY20" fmla="*/ 2062103 h 2062103"/>
              <a:gd name="connsiteX21" fmla="*/ 1041090 w 5783834"/>
              <a:gd name="connsiteY21" fmla="*/ 2062103 h 2062103"/>
              <a:gd name="connsiteX22" fmla="*/ 636222 w 5783834"/>
              <a:gd name="connsiteY22" fmla="*/ 2062103 h 2062103"/>
              <a:gd name="connsiteX23" fmla="*/ 0 w 5783834"/>
              <a:gd name="connsiteY23" fmla="*/ 2062103 h 2062103"/>
              <a:gd name="connsiteX24" fmla="*/ 0 w 5783834"/>
              <a:gd name="connsiteY24" fmla="*/ 1546577 h 2062103"/>
              <a:gd name="connsiteX25" fmla="*/ 0 w 5783834"/>
              <a:gd name="connsiteY25" fmla="*/ 1010430 h 2062103"/>
              <a:gd name="connsiteX26" fmla="*/ 0 w 5783834"/>
              <a:gd name="connsiteY26" fmla="*/ 536147 h 2062103"/>
              <a:gd name="connsiteX27" fmla="*/ 0 w 5783834"/>
              <a:gd name="connsiteY27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83834" h="2062103" fill="none" extrusionOk="0">
                <a:moveTo>
                  <a:pt x="0" y="0"/>
                </a:moveTo>
                <a:cubicBezTo>
                  <a:pt x="166237" y="-13453"/>
                  <a:pt x="355316" y="45823"/>
                  <a:pt x="578383" y="0"/>
                </a:cubicBezTo>
                <a:cubicBezTo>
                  <a:pt x="801450" y="-45823"/>
                  <a:pt x="939002" y="66037"/>
                  <a:pt x="1214605" y="0"/>
                </a:cubicBezTo>
                <a:cubicBezTo>
                  <a:pt x="1490208" y="-66037"/>
                  <a:pt x="1454549" y="23283"/>
                  <a:pt x="1619474" y="0"/>
                </a:cubicBezTo>
                <a:cubicBezTo>
                  <a:pt x="1784399" y="-23283"/>
                  <a:pt x="2067958" y="73378"/>
                  <a:pt x="2255695" y="0"/>
                </a:cubicBezTo>
                <a:cubicBezTo>
                  <a:pt x="2443432" y="-73378"/>
                  <a:pt x="2747804" y="66629"/>
                  <a:pt x="2891917" y="0"/>
                </a:cubicBezTo>
                <a:cubicBezTo>
                  <a:pt x="3036030" y="-66629"/>
                  <a:pt x="3430197" y="70922"/>
                  <a:pt x="3585977" y="0"/>
                </a:cubicBezTo>
                <a:cubicBezTo>
                  <a:pt x="3741757" y="-70922"/>
                  <a:pt x="3986956" y="8696"/>
                  <a:pt x="4106522" y="0"/>
                </a:cubicBezTo>
                <a:cubicBezTo>
                  <a:pt x="4226089" y="-8696"/>
                  <a:pt x="4398196" y="59478"/>
                  <a:pt x="4684906" y="0"/>
                </a:cubicBezTo>
                <a:cubicBezTo>
                  <a:pt x="4971616" y="-59478"/>
                  <a:pt x="5317791" y="129323"/>
                  <a:pt x="5783834" y="0"/>
                </a:cubicBezTo>
                <a:cubicBezTo>
                  <a:pt x="5832685" y="211065"/>
                  <a:pt x="5745441" y="354881"/>
                  <a:pt x="5783834" y="494905"/>
                </a:cubicBezTo>
                <a:cubicBezTo>
                  <a:pt x="5822227" y="634929"/>
                  <a:pt x="5738900" y="750775"/>
                  <a:pt x="5783834" y="948567"/>
                </a:cubicBezTo>
                <a:cubicBezTo>
                  <a:pt x="5828768" y="1146359"/>
                  <a:pt x="5781554" y="1284710"/>
                  <a:pt x="5783834" y="1422851"/>
                </a:cubicBezTo>
                <a:cubicBezTo>
                  <a:pt x="5786114" y="1560992"/>
                  <a:pt x="5728135" y="1768097"/>
                  <a:pt x="5783834" y="2062103"/>
                </a:cubicBezTo>
                <a:cubicBezTo>
                  <a:pt x="5656911" y="2067597"/>
                  <a:pt x="5484692" y="2057689"/>
                  <a:pt x="5263289" y="2062103"/>
                </a:cubicBezTo>
                <a:cubicBezTo>
                  <a:pt x="5041887" y="2066517"/>
                  <a:pt x="4819115" y="2029240"/>
                  <a:pt x="4569229" y="2062103"/>
                </a:cubicBezTo>
                <a:cubicBezTo>
                  <a:pt x="4319343" y="2094966"/>
                  <a:pt x="4294930" y="2046498"/>
                  <a:pt x="4048684" y="2062103"/>
                </a:cubicBezTo>
                <a:cubicBezTo>
                  <a:pt x="3802438" y="2077708"/>
                  <a:pt x="3746165" y="2029051"/>
                  <a:pt x="3585977" y="2062103"/>
                </a:cubicBezTo>
                <a:cubicBezTo>
                  <a:pt x="3425789" y="2095155"/>
                  <a:pt x="3101136" y="1994244"/>
                  <a:pt x="2891917" y="2062103"/>
                </a:cubicBezTo>
                <a:cubicBezTo>
                  <a:pt x="2682698" y="2129962"/>
                  <a:pt x="2490311" y="2055083"/>
                  <a:pt x="2313534" y="2062103"/>
                </a:cubicBezTo>
                <a:cubicBezTo>
                  <a:pt x="2136757" y="2069123"/>
                  <a:pt x="1804951" y="2048413"/>
                  <a:pt x="1619474" y="2062103"/>
                </a:cubicBezTo>
                <a:cubicBezTo>
                  <a:pt x="1433997" y="2075793"/>
                  <a:pt x="1262089" y="2059103"/>
                  <a:pt x="1041090" y="2062103"/>
                </a:cubicBezTo>
                <a:cubicBezTo>
                  <a:pt x="820091" y="2065103"/>
                  <a:pt x="785687" y="2030548"/>
                  <a:pt x="636222" y="2062103"/>
                </a:cubicBezTo>
                <a:cubicBezTo>
                  <a:pt x="486757" y="2093658"/>
                  <a:pt x="190322" y="2012433"/>
                  <a:pt x="0" y="2062103"/>
                </a:cubicBezTo>
                <a:cubicBezTo>
                  <a:pt x="-60971" y="1808790"/>
                  <a:pt x="23297" y="1771783"/>
                  <a:pt x="0" y="1546577"/>
                </a:cubicBezTo>
                <a:cubicBezTo>
                  <a:pt x="-23297" y="1321371"/>
                  <a:pt x="27451" y="1144481"/>
                  <a:pt x="0" y="1010430"/>
                </a:cubicBezTo>
                <a:cubicBezTo>
                  <a:pt x="-27451" y="876379"/>
                  <a:pt x="43794" y="763727"/>
                  <a:pt x="0" y="536147"/>
                </a:cubicBezTo>
                <a:cubicBezTo>
                  <a:pt x="-43794" y="308567"/>
                  <a:pt x="35572" y="251347"/>
                  <a:pt x="0" y="0"/>
                </a:cubicBezTo>
                <a:close/>
              </a:path>
              <a:path w="5783834" h="2062103" stroke="0" extrusionOk="0">
                <a:moveTo>
                  <a:pt x="0" y="0"/>
                </a:moveTo>
                <a:cubicBezTo>
                  <a:pt x="162817" y="-21830"/>
                  <a:pt x="286071" y="7249"/>
                  <a:pt x="404868" y="0"/>
                </a:cubicBezTo>
                <a:cubicBezTo>
                  <a:pt x="523665" y="-7249"/>
                  <a:pt x="647573" y="47403"/>
                  <a:pt x="867575" y="0"/>
                </a:cubicBezTo>
                <a:cubicBezTo>
                  <a:pt x="1087577" y="-47403"/>
                  <a:pt x="1363742" y="18732"/>
                  <a:pt x="1503797" y="0"/>
                </a:cubicBezTo>
                <a:cubicBezTo>
                  <a:pt x="1643852" y="-18732"/>
                  <a:pt x="1864008" y="48798"/>
                  <a:pt x="2024342" y="0"/>
                </a:cubicBezTo>
                <a:cubicBezTo>
                  <a:pt x="2184677" y="-48798"/>
                  <a:pt x="2347584" y="15934"/>
                  <a:pt x="2429210" y="0"/>
                </a:cubicBezTo>
                <a:cubicBezTo>
                  <a:pt x="2510836" y="-15934"/>
                  <a:pt x="2751504" y="32555"/>
                  <a:pt x="3007594" y="0"/>
                </a:cubicBezTo>
                <a:cubicBezTo>
                  <a:pt x="3263684" y="-32555"/>
                  <a:pt x="3329443" y="9145"/>
                  <a:pt x="3412462" y="0"/>
                </a:cubicBezTo>
                <a:cubicBezTo>
                  <a:pt x="3495481" y="-9145"/>
                  <a:pt x="3712991" y="26488"/>
                  <a:pt x="3817330" y="0"/>
                </a:cubicBezTo>
                <a:cubicBezTo>
                  <a:pt x="3921669" y="-26488"/>
                  <a:pt x="4261163" y="70933"/>
                  <a:pt x="4453552" y="0"/>
                </a:cubicBezTo>
                <a:cubicBezTo>
                  <a:pt x="4645941" y="-70933"/>
                  <a:pt x="4768385" y="54621"/>
                  <a:pt x="4916259" y="0"/>
                </a:cubicBezTo>
                <a:cubicBezTo>
                  <a:pt x="5064133" y="-54621"/>
                  <a:pt x="5554608" y="32144"/>
                  <a:pt x="5783834" y="0"/>
                </a:cubicBezTo>
                <a:cubicBezTo>
                  <a:pt x="5835192" y="202769"/>
                  <a:pt x="5727483" y="317284"/>
                  <a:pt x="5783834" y="474284"/>
                </a:cubicBezTo>
                <a:cubicBezTo>
                  <a:pt x="5840185" y="631284"/>
                  <a:pt x="5733458" y="773636"/>
                  <a:pt x="5783834" y="969188"/>
                </a:cubicBezTo>
                <a:cubicBezTo>
                  <a:pt x="5834210" y="1164740"/>
                  <a:pt x="5783021" y="1238858"/>
                  <a:pt x="5783834" y="1422851"/>
                </a:cubicBezTo>
                <a:cubicBezTo>
                  <a:pt x="5784647" y="1606844"/>
                  <a:pt x="5761617" y="1919765"/>
                  <a:pt x="5783834" y="2062103"/>
                </a:cubicBezTo>
                <a:cubicBezTo>
                  <a:pt x="5520256" y="2075216"/>
                  <a:pt x="5384859" y="1994537"/>
                  <a:pt x="5205451" y="2062103"/>
                </a:cubicBezTo>
                <a:cubicBezTo>
                  <a:pt x="5026043" y="2129669"/>
                  <a:pt x="4815014" y="2026371"/>
                  <a:pt x="4627067" y="2062103"/>
                </a:cubicBezTo>
                <a:cubicBezTo>
                  <a:pt x="4439120" y="2097835"/>
                  <a:pt x="4226990" y="2035328"/>
                  <a:pt x="4048684" y="2062103"/>
                </a:cubicBezTo>
                <a:cubicBezTo>
                  <a:pt x="3870378" y="2088878"/>
                  <a:pt x="3718106" y="2060944"/>
                  <a:pt x="3470300" y="2062103"/>
                </a:cubicBezTo>
                <a:cubicBezTo>
                  <a:pt x="3222494" y="2063262"/>
                  <a:pt x="3141830" y="2010179"/>
                  <a:pt x="2891917" y="2062103"/>
                </a:cubicBezTo>
                <a:cubicBezTo>
                  <a:pt x="2642004" y="2114027"/>
                  <a:pt x="2510710" y="2052171"/>
                  <a:pt x="2371372" y="2062103"/>
                </a:cubicBezTo>
                <a:cubicBezTo>
                  <a:pt x="2232035" y="2072035"/>
                  <a:pt x="2030492" y="2000090"/>
                  <a:pt x="1735150" y="2062103"/>
                </a:cubicBezTo>
                <a:cubicBezTo>
                  <a:pt x="1439808" y="2124116"/>
                  <a:pt x="1390764" y="2054643"/>
                  <a:pt x="1214605" y="2062103"/>
                </a:cubicBezTo>
                <a:cubicBezTo>
                  <a:pt x="1038446" y="2069563"/>
                  <a:pt x="892808" y="2026523"/>
                  <a:pt x="751898" y="2062103"/>
                </a:cubicBezTo>
                <a:cubicBezTo>
                  <a:pt x="610988" y="2097683"/>
                  <a:pt x="325725" y="2029333"/>
                  <a:pt x="0" y="2062103"/>
                </a:cubicBezTo>
                <a:cubicBezTo>
                  <a:pt x="-61556" y="1833764"/>
                  <a:pt x="53024" y="1673157"/>
                  <a:pt x="0" y="1525956"/>
                </a:cubicBezTo>
                <a:cubicBezTo>
                  <a:pt x="-53024" y="1378755"/>
                  <a:pt x="32718" y="1192159"/>
                  <a:pt x="0" y="1051673"/>
                </a:cubicBezTo>
                <a:cubicBezTo>
                  <a:pt x="-32718" y="911187"/>
                  <a:pt x="32317" y="702563"/>
                  <a:pt x="0" y="556768"/>
                </a:cubicBezTo>
                <a:cubicBezTo>
                  <a:pt x="-32317" y="410974"/>
                  <a:pt x="16525" y="202639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&gt; </a:t>
            </a:r>
            <a:r>
              <a:rPr lang="hu-HU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Pozitiv</a:t>
            </a:r>
            <a:r>
              <a:rPr lang="hu-HU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3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"Nem </a:t>
            </a:r>
            <a:r>
              <a:rPr lang="hu-HU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pozitiv</a:t>
            </a:r>
            <a:r>
              <a:rPr lang="hu-HU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964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24BF9A-B1B5-528D-099A-EC7067C4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Egymásba ágyazás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7041834-E503-4B86-C85A-1A368F45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5</a:t>
            </a:fld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ACDC30C-E369-B74C-DE6B-3042EB8C7D9E}"/>
              </a:ext>
            </a:extLst>
          </p:cNvPr>
          <p:cNvSpPr txBox="1"/>
          <p:nvPr/>
        </p:nvSpPr>
        <p:spPr>
          <a:xfrm>
            <a:off x="958144" y="1931031"/>
            <a:ext cx="4809067" cy="4524315"/>
          </a:xfrm>
          <a:custGeom>
            <a:avLst/>
            <a:gdLst>
              <a:gd name="connsiteX0" fmla="*/ 0 w 4809067"/>
              <a:gd name="connsiteY0" fmla="*/ 0 h 4524315"/>
              <a:gd name="connsiteX1" fmla="*/ 534341 w 4809067"/>
              <a:gd name="connsiteY1" fmla="*/ 0 h 4524315"/>
              <a:gd name="connsiteX2" fmla="*/ 1116772 w 4809067"/>
              <a:gd name="connsiteY2" fmla="*/ 0 h 4524315"/>
              <a:gd name="connsiteX3" fmla="*/ 1603022 w 4809067"/>
              <a:gd name="connsiteY3" fmla="*/ 0 h 4524315"/>
              <a:gd name="connsiteX4" fmla="*/ 2185454 w 4809067"/>
              <a:gd name="connsiteY4" fmla="*/ 0 h 4524315"/>
              <a:gd name="connsiteX5" fmla="*/ 2719795 w 4809067"/>
              <a:gd name="connsiteY5" fmla="*/ 0 h 4524315"/>
              <a:gd name="connsiteX6" fmla="*/ 3254135 w 4809067"/>
              <a:gd name="connsiteY6" fmla="*/ 0 h 4524315"/>
              <a:gd name="connsiteX7" fmla="*/ 3740385 w 4809067"/>
              <a:gd name="connsiteY7" fmla="*/ 0 h 4524315"/>
              <a:gd name="connsiteX8" fmla="*/ 4322817 w 4809067"/>
              <a:gd name="connsiteY8" fmla="*/ 0 h 4524315"/>
              <a:gd name="connsiteX9" fmla="*/ 4809067 w 4809067"/>
              <a:gd name="connsiteY9" fmla="*/ 0 h 4524315"/>
              <a:gd name="connsiteX10" fmla="*/ 4809067 w 4809067"/>
              <a:gd name="connsiteY10" fmla="*/ 656026 h 4524315"/>
              <a:gd name="connsiteX11" fmla="*/ 4809067 w 4809067"/>
              <a:gd name="connsiteY11" fmla="*/ 1221565 h 4524315"/>
              <a:gd name="connsiteX12" fmla="*/ 4809067 w 4809067"/>
              <a:gd name="connsiteY12" fmla="*/ 1877591 h 4524315"/>
              <a:gd name="connsiteX13" fmla="*/ 4809067 w 4809067"/>
              <a:gd name="connsiteY13" fmla="*/ 2488373 h 4524315"/>
              <a:gd name="connsiteX14" fmla="*/ 4809067 w 4809067"/>
              <a:gd name="connsiteY14" fmla="*/ 3099156 h 4524315"/>
              <a:gd name="connsiteX15" fmla="*/ 4809067 w 4809067"/>
              <a:gd name="connsiteY15" fmla="*/ 3755181 h 4524315"/>
              <a:gd name="connsiteX16" fmla="*/ 4809067 w 4809067"/>
              <a:gd name="connsiteY16" fmla="*/ 4524315 h 4524315"/>
              <a:gd name="connsiteX17" fmla="*/ 4418998 w 4809067"/>
              <a:gd name="connsiteY17" fmla="*/ 4524315 h 4524315"/>
              <a:gd name="connsiteX18" fmla="*/ 3980839 w 4809067"/>
              <a:gd name="connsiteY18" fmla="*/ 4524315 h 4524315"/>
              <a:gd name="connsiteX19" fmla="*/ 3446498 w 4809067"/>
              <a:gd name="connsiteY19" fmla="*/ 4524315 h 4524315"/>
              <a:gd name="connsiteX20" fmla="*/ 2912157 w 4809067"/>
              <a:gd name="connsiteY20" fmla="*/ 4524315 h 4524315"/>
              <a:gd name="connsiteX21" fmla="*/ 2473998 w 4809067"/>
              <a:gd name="connsiteY21" fmla="*/ 4524315 h 4524315"/>
              <a:gd name="connsiteX22" fmla="*/ 2083929 w 4809067"/>
              <a:gd name="connsiteY22" fmla="*/ 4524315 h 4524315"/>
              <a:gd name="connsiteX23" fmla="*/ 1693860 w 4809067"/>
              <a:gd name="connsiteY23" fmla="*/ 4524315 h 4524315"/>
              <a:gd name="connsiteX24" fmla="*/ 1159519 w 4809067"/>
              <a:gd name="connsiteY24" fmla="*/ 4524315 h 4524315"/>
              <a:gd name="connsiteX25" fmla="*/ 673269 w 4809067"/>
              <a:gd name="connsiteY25" fmla="*/ 4524315 h 4524315"/>
              <a:gd name="connsiteX26" fmla="*/ 0 w 4809067"/>
              <a:gd name="connsiteY26" fmla="*/ 4524315 h 4524315"/>
              <a:gd name="connsiteX27" fmla="*/ 0 w 4809067"/>
              <a:gd name="connsiteY27" fmla="*/ 4094505 h 4524315"/>
              <a:gd name="connsiteX28" fmla="*/ 0 w 4809067"/>
              <a:gd name="connsiteY28" fmla="*/ 3483723 h 4524315"/>
              <a:gd name="connsiteX29" fmla="*/ 0 w 4809067"/>
              <a:gd name="connsiteY29" fmla="*/ 2872940 h 4524315"/>
              <a:gd name="connsiteX30" fmla="*/ 0 w 4809067"/>
              <a:gd name="connsiteY30" fmla="*/ 2352644 h 4524315"/>
              <a:gd name="connsiteX31" fmla="*/ 0 w 4809067"/>
              <a:gd name="connsiteY31" fmla="*/ 1787104 h 4524315"/>
              <a:gd name="connsiteX32" fmla="*/ 0 w 4809067"/>
              <a:gd name="connsiteY32" fmla="*/ 1176322 h 4524315"/>
              <a:gd name="connsiteX33" fmla="*/ 0 w 4809067"/>
              <a:gd name="connsiteY33" fmla="*/ 565539 h 4524315"/>
              <a:gd name="connsiteX34" fmla="*/ 0 w 4809067"/>
              <a:gd name="connsiteY34" fmla="*/ 0 h 452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09067" h="4524315" fill="none" extrusionOk="0">
                <a:moveTo>
                  <a:pt x="0" y="0"/>
                </a:moveTo>
                <a:cubicBezTo>
                  <a:pt x="122990" y="-41179"/>
                  <a:pt x="365803" y="16742"/>
                  <a:pt x="534341" y="0"/>
                </a:cubicBezTo>
                <a:cubicBezTo>
                  <a:pt x="702879" y="-16742"/>
                  <a:pt x="915457" y="8233"/>
                  <a:pt x="1116772" y="0"/>
                </a:cubicBezTo>
                <a:cubicBezTo>
                  <a:pt x="1318087" y="-8233"/>
                  <a:pt x="1470115" y="21164"/>
                  <a:pt x="1603022" y="0"/>
                </a:cubicBezTo>
                <a:cubicBezTo>
                  <a:pt x="1735929" y="-21164"/>
                  <a:pt x="2047941" y="9844"/>
                  <a:pt x="2185454" y="0"/>
                </a:cubicBezTo>
                <a:cubicBezTo>
                  <a:pt x="2322967" y="-9844"/>
                  <a:pt x="2509776" y="11883"/>
                  <a:pt x="2719795" y="0"/>
                </a:cubicBezTo>
                <a:cubicBezTo>
                  <a:pt x="2929814" y="-11883"/>
                  <a:pt x="3081692" y="4097"/>
                  <a:pt x="3254135" y="0"/>
                </a:cubicBezTo>
                <a:cubicBezTo>
                  <a:pt x="3426578" y="-4097"/>
                  <a:pt x="3558198" y="3830"/>
                  <a:pt x="3740385" y="0"/>
                </a:cubicBezTo>
                <a:cubicBezTo>
                  <a:pt x="3922572" y="-3830"/>
                  <a:pt x="4145389" y="69230"/>
                  <a:pt x="4322817" y="0"/>
                </a:cubicBezTo>
                <a:cubicBezTo>
                  <a:pt x="4500245" y="-69230"/>
                  <a:pt x="4595971" y="6389"/>
                  <a:pt x="4809067" y="0"/>
                </a:cubicBezTo>
                <a:cubicBezTo>
                  <a:pt x="4839870" y="139783"/>
                  <a:pt x="4732506" y="485593"/>
                  <a:pt x="4809067" y="656026"/>
                </a:cubicBezTo>
                <a:cubicBezTo>
                  <a:pt x="4885628" y="826459"/>
                  <a:pt x="4751607" y="981845"/>
                  <a:pt x="4809067" y="1221565"/>
                </a:cubicBezTo>
                <a:cubicBezTo>
                  <a:pt x="4866527" y="1461285"/>
                  <a:pt x="4740646" y="1669849"/>
                  <a:pt x="4809067" y="1877591"/>
                </a:cubicBezTo>
                <a:cubicBezTo>
                  <a:pt x="4877488" y="2085333"/>
                  <a:pt x="4790351" y="2250404"/>
                  <a:pt x="4809067" y="2488373"/>
                </a:cubicBezTo>
                <a:cubicBezTo>
                  <a:pt x="4827783" y="2726342"/>
                  <a:pt x="4771001" y="2933496"/>
                  <a:pt x="4809067" y="3099156"/>
                </a:cubicBezTo>
                <a:cubicBezTo>
                  <a:pt x="4847133" y="3264816"/>
                  <a:pt x="4794499" y="3538052"/>
                  <a:pt x="4809067" y="3755181"/>
                </a:cubicBezTo>
                <a:cubicBezTo>
                  <a:pt x="4823635" y="3972311"/>
                  <a:pt x="4774008" y="4185213"/>
                  <a:pt x="4809067" y="4524315"/>
                </a:cubicBezTo>
                <a:cubicBezTo>
                  <a:pt x="4638888" y="4534488"/>
                  <a:pt x="4525804" y="4494307"/>
                  <a:pt x="4418998" y="4524315"/>
                </a:cubicBezTo>
                <a:cubicBezTo>
                  <a:pt x="4312192" y="4554323"/>
                  <a:pt x="4192613" y="4500009"/>
                  <a:pt x="3980839" y="4524315"/>
                </a:cubicBezTo>
                <a:cubicBezTo>
                  <a:pt x="3769065" y="4548621"/>
                  <a:pt x="3666220" y="4479162"/>
                  <a:pt x="3446498" y="4524315"/>
                </a:cubicBezTo>
                <a:cubicBezTo>
                  <a:pt x="3226776" y="4569468"/>
                  <a:pt x="3114511" y="4469007"/>
                  <a:pt x="2912157" y="4524315"/>
                </a:cubicBezTo>
                <a:cubicBezTo>
                  <a:pt x="2709803" y="4579623"/>
                  <a:pt x="2568157" y="4499166"/>
                  <a:pt x="2473998" y="4524315"/>
                </a:cubicBezTo>
                <a:cubicBezTo>
                  <a:pt x="2379839" y="4549464"/>
                  <a:pt x="2236326" y="4500908"/>
                  <a:pt x="2083929" y="4524315"/>
                </a:cubicBezTo>
                <a:cubicBezTo>
                  <a:pt x="1931532" y="4547722"/>
                  <a:pt x="1796589" y="4490774"/>
                  <a:pt x="1693860" y="4524315"/>
                </a:cubicBezTo>
                <a:cubicBezTo>
                  <a:pt x="1591131" y="4557856"/>
                  <a:pt x="1383789" y="4473716"/>
                  <a:pt x="1159519" y="4524315"/>
                </a:cubicBezTo>
                <a:cubicBezTo>
                  <a:pt x="935249" y="4574914"/>
                  <a:pt x="843484" y="4501041"/>
                  <a:pt x="673269" y="4524315"/>
                </a:cubicBezTo>
                <a:cubicBezTo>
                  <a:pt x="503054" y="4547589"/>
                  <a:pt x="291167" y="4446196"/>
                  <a:pt x="0" y="4524315"/>
                </a:cubicBezTo>
                <a:cubicBezTo>
                  <a:pt x="-15071" y="4334776"/>
                  <a:pt x="36071" y="4293707"/>
                  <a:pt x="0" y="4094505"/>
                </a:cubicBezTo>
                <a:cubicBezTo>
                  <a:pt x="-36071" y="3895303"/>
                  <a:pt x="20384" y="3774913"/>
                  <a:pt x="0" y="3483723"/>
                </a:cubicBezTo>
                <a:cubicBezTo>
                  <a:pt x="-20384" y="3192533"/>
                  <a:pt x="42647" y="3162853"/>
                  <a:pt x="0" y="2872940"/>
                </a:cubicBezTo>
                <a:cubicBezTo>
                  <a:pt x="-42647" y="2583027"/>
                  <a:pt x="31261" y="2518064"/>
                  <a:pt x="0" y="2352644"/>
                </a:cubicBezTo>
                <a:cubicBezTo>
                  <a:pt x="-31261" y="2187224"/>
                  <a:pt x="39809" y="1928404"/>
                  <a:pt x="0" y="1787104"/>
                </a:cubicBezTo>
                <a:cubicBezTo>
                  <a:pt x="-39809" y="1645804"/>
                  <a:pt x="24527" y="1330690"/>
                  <a:pt x="0" y="1176322"/>
                </a:cubicBezTo>
                <a:cubicBezTo>
                  <a:pt x="-24527" y="1021954"/>
                  <a:pt x="53065" y="812185"/>
                  <a:pt x="0" y="565539"/>
                </a:cubicBezTo>
                <a:cubicBezTo>
                  <a:pt x="-53065" y="318893"/>
                  <a:pt x="61669" y="183501"/>
                  <a:pt x="0" y="0"/>
                </a:cubicBezTo>
                <a:close/>
              </a:path>
              <a:path w="4809067" h="4524315" stroke="0" extrusionOk="0">
                <a:moveTo>
                  <a:pt x="0" y="0"/>
                </a:moveTo>
                <a:cubicBezTo>
                  <a:pt x="174904" y="-16264"/>
                  <a:pt x="233021" y="25979"/>
                  <a:pt x="390069" y="0"/>
                </a:cubicBezTo>
                <a:cubicBezTo>
                  <a:pt x="547117" y="-25979"/>
                  <a:pt x="658134" y="41493"/>
                  <a:pt x="828228" y="0"/>
                </a:cubicBezTo>
                <a:cubicBezTo>
                  <a:pt x="998322" y="-41493"/>
                  <a:pt x="1148084" y="33809"/>
                  <a:pt x="1410660" y="0"/>
                </a:cubicBezTo>
                <a:cubicBezTo>
                  <a:pt x="1673236" y="-33809"/>
                  <a:pt x="1674674" y="37267"/>
                  <a:pt x="1896910" y="0"/>
                </a:cubicBezTo>
                <a:cubicBezTo>
                  <a:pt x="2119146" y="-37267"/>
                  <a:pt x="2136211" y="42038"/>
                  <a:pt x="2286979" y="0"/>
                </a:cubicBezTo>
                <a:cubicBezTo>
                  <a:pt x="2437747" y="-42038"/>
                  <a:pt x="2690468" y="57267"/>
                  <a:pt x="2821319" y="0"/>
                </a:cubicBezTo>
                <a:cubicBezTo>
                  <a:pt x="2952170" y="-57267"/>
                  <a:pt x="3065892" y="22902"/>
                  <a:pt x="3211388" y="0"/>
                </a:cubicBezTo>
                <a:cubicBezTo>
                  <a:pt x="3356884" y="-22902"/>
                  <a:pt x="3483587" y="11628"/>
                  <a:pt x="3601457" y="0"/>
                </a:cubicBezTo>
                <a:cubicBezTo>
                  <a:pt x="3719327" y="-11628"/>
                  <a:pt x="4012534" y="46783"/>
                  <a:pt x="4183888" y="0"/>
                </a:cubicBezTo>
                <a:cubicBezTo>
                  <a:pt x="4355242" y="-46783"/>
                  <a:pt x="4568170" y="49221"/>
                  <a:pt x="4809067" y="0"/>
                </a:cubicBezTo>
                <a:cubicBezTo>
                  <a:pt x="4852401" y="139835"/>
                  <a:pt x="4762596" y="256508"/>
                  <a:pt x="4809067" y="429810"/>
                </a:cubicBezTo>
                <a:cubicBezTo>
                  <a:pt x="4855538" y="603112"/>
                  <a:pt x="4782318" y="739633"/>
                  <a:pt x="4809067" y="859620"/>
                </a:cubicBezTo>
                <a:cubicBezTo>
                  <a:pt x="4835816" y="979607"/>
                  <a:pt x="4787330" y="1124382"/>
                  <a:pt x="4809067" y="1379916"/>
                </a:cubicBezTo>
                <a:cubicBezTo>
                  <a:pt x="4830804" y="1635450"/>
                  <a:pt x="4758241" y="1716122"/>
                  <a:pt x="4809067" y="1809726"/>
                </a:cubicBezTo>
                <a:cubicBezTo>
                  <a:pt x="4859893" y="1903330"/>
                  <a:pt x="4795106" y="2220826"/>
                  <a:pt x="4809067" y="2375265"/>
                </a:cubicBezTo>
                <a:cubicBezTo>
                  <a:pt x="4823028" y="2529704"/>
                  <a:pt x="4752182" y="2796042"/>
                  <a:pt x="4809067" y="2940805"/>
                </a:cubicBezTo>
                <a:cubicBezTo>
                  <a:pt x="4865952" y="3085568"/>
                  <a:pt x="4793834" y="3214181"/>
                  <a:pt x="4809067" y="3415858"/>
                </a:cubicBezTo>
                <a:cubicBezTo>
                  <a:pt x="4824300" y="3617535"/>
                  <a:pt x="4760932" y="3757598"/>
                  <a:pt x="4809067" y="3890911"/>
                </a:cubicBezTo>
                <a:cubicBezTo>
                  <a:pt x="4857202" y="4024224"/>
                  <a:pt x="4750838" y="4218696"/>
                  <a:pt x="4809067" y="4524315"/>
                </a:cubicBezTo>
                <a:cubicBezTo>
                  <a:pt x="4689423" y="4530575"/>
                  <a:pt x="4573526" y="4494033"/>
                  <a:pt x="4418998" y="4524315"/>
                </a:cubicBezTo>
                <a:cubicBezTo>
                  <a:pt x="4264470" y="4554597"/>
                  <a:pt x="4141452" y="4471459"/>
                  <a:pt x="3932748" y="4524315"/>
                </a:cubicBezTo>
                <a:cubicBezTo>
                  <a:pt x="3724044" y="4577171"/>
                  <a:pt x="3592559" y="4520255"/>
                  <a:pt x="3350317" y="4524315"/>
                </a:cubicBezTo>
                <a:cubicBezTo>
                  <a:pt x="3108075" y="4528375"/>
                  <a:pt x="2999580" y="4491043"/>
                  <a:pt x="2864067" y="4524315"/>
                </a:cubicBezTo>
                <a:cubicBezTo>
                  <a:pt x="2728554" y="4557587"/>
                  <a:pt x="2623192" y="4520907"/>
                  <a:pt x="2425907" y="4524315"/>
                </a:cubicBezTo>
                <a:cubicBezTo>
                  <a:pt x="2228622" y="4527723"/>
                  <a:pt x="2153674" y="4474841"/>
                  <a:pt x="1987748" y="4524315"/>
                </a:cubicBezTo>
                <a:cubicBezTo>
                  <a:pt x="1821822" y="4573789"/>
                  <a:pt x="1559664" y="4461691"/>
                  <a:pt x="1405316" y="4524315"/>
                </a:cubicBezTo>
                <a:cubicBezTo>
                  <a:pt x="1250968" y="4586939"/>
                  <a:pt x="1082673" y="4482377"/>
                  <a:pt x="822885" y="4524315"/>
                </a:cubicBezTo>
                <a:cubicBezTo>
                  <a:pt x="563097" y="4566253"/>
                  <a:pt x="406572" y="4477215"/>
                  <a:pt x="0" y="4524315"/>
                </a:cubicBezTo>
                <a:cubicBezTo>
                  <a:pt x="-35123" y="4244449"/>
                  <a:pt x="33378" y="4215276"/>
                  <a:pt x="0" y="3913532"/>
                </a:cubicBezTo>
                <a:cubicBezTo>
                  <a:pt x="-33378" y="3611788"/>
                  <a:pt x="18193" y="3538686"/>
                  <a:pt x="0" y="3347993"/>
                </a:cubicBezTo>
                <a:cubicBezTo>
                  <a:pt x="-18193" y="3157300"/>
                  <a:pt x="3047" y="3119768"/>
                  <a:pt x="0" y="2918183"/>
                </a:cubicBezTo>
                <a:cubicBezTo>
                  <a:pt x="-3047" y="2716598"/>
                  <a:pt x="53481" y="2624800"/>
                  <a:pt x="0" y="2443130"/>
                </a:cubicBezTo>
                <a:cubicBezTo>
                  <a:pt x="-53481" y="2261460"/>
                  <a:pt x="53875" y="2058113"/>
                  <a:pt x="0" y="1877591"/>
                </a:cubicBezTo>
                <a:cubicBezTo>
                  <a:pt x="-53875" y="1697069"/>
                  <a:pt x="30612" y="1494226"/>
                  <a:pt x="0" y="1312051"/>
                </a:cubicBezTo>
                <a:cubicBezTo>
                  <a:pt x="-30612" y="1129876"/>
                  <a:pt x="20094" y="968967"/>
                  <a:pt x="0" y="882241"/>
                </a:cubicBezTo>
                <a:cubicBezTo>
                  <a:pt x="-20094" y="795515"/>
                  <a:pt x="42921" y="438595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cs typeface="Courier New" panose="02070309020205020404" pitchFamily="49" charset="0"/>
              </a:rPr>
              <a:t>Ha &lt;feltétel1&gt; akkor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&lt;utasítások1&gt;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Különben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</a:t>
            </a:r>
            <a:r>
              <a:rPr lang="hu-HU" sz="3200" b="1" dirty="0">
                <a:cs typeface="Courier New" panose="02070309020205020404" pitchFamily="49" charset="0"/>
              </a:rPr>
              <a:t>Ha &lt;feltétel2&gt; akkor</a:t>
            </a:r>
          </a:p>
          <a:p>
            <a:r>
              <a:rPr lang="hu-HU" sz="3200" b="1" dirty="0">
                <a:cs typeface="Courier New" panose="02070309020205020404" pitchFamily="49" charset="0"/>
              </a:rPr>
              <a:t>		&lt;utasítások2&gt;</a:t>
            </a:r>
          </a:p>
          <a:p>
            <a:r>
              <a:rPr lang="hu-HU" sz="3200" b="1" dirty="0">
                <a:cs typeface="Courier New" panose="02070309020205020404" pitchFamily="49" charset="0"/>
              </a:rPr>
              <a:t>	Különben</a:t>
            </a:r>
          </a:p>
          <a:p>
            <a:r>
              <a:rPr lang="hu-HU" sz="3200" b="1" dirty="0">
                <a:cs typeface="Courier New" panose="02070309020205020404" pitchFamily="49" charset="0"/>
              </a:rPr>
              <a:t>		&lt;utasítások3&gt;</a:t>
            </a:r>
          </a:p>
          <a:p>
            <a:r>
              <a:rPr lang="hu-HU" sz="3200" b="1" dirty="0">
                <a:cs typeface="Courier New" panose="02070309020205020404" pitchFamily="49" charset="0"/>
              </a:rPr>
              <a:t>	Elágazás vége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Elágazás vége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6E10D883-68E3-DD16-820E-BE770EB767E2}"/>
              </a:ext>
            </a:extLst>
          </p:cNvPr>
          <p:cNvSpPr txBox="1"/>
          <p:nvPr/>
        </p:nvSpPr>
        <p:spPr>
          <a:xfrm>
            <a:off x="6725355" y="2423473"/>
            <a:ext cx="4508500" cy="3539430"/>
          </a:xfrm>
          <a:custGeom>
            <a:avLst/>
            <a:gdLst>
              <a:gd name="connsiteX0" fmla="*/ 0 w 4508500"/>
              <a:gd name="connsiteY0" fmla="*/ 0 h 3539430"/>
              <a:gd name="connsiteX1" fmla="*/ 563563 w 4508500"/>
              <a:gd name="connsiteY1" fmla="*/ 0 h 3539430"/>
              <a:gd name="connsiteX2" fmla="*/ 1172210 w 4508500"/>
              <a:gd name="connsiteY2" fmla="*/ 0 h 3539430"/>
              <a:gd name="connsiteX3" fmla="*/ 1600518 w 4508500"/>
              <a:gd name="connsiteY3" fmla="*/ 0 h 3539430"/>
              <a:gd name="connsiteX4" fmla="*/ 2209165 w 4508500"/>
              <a:gd name="connsiteY4" fmla="*/ 0 h 3539430"/>
              <a:gd name="connsiteX5" fmla="*/ 2817813 w 4508500"/>
              <a:gd name="connsiteY5" fmla="*/ 0 h 3539430"/>
              <a:gd name="connsiteX6" fmla="*/ 3471545 w 4508500"/>
              <a:gd name="connsiteY6" fmla="*/ 0 h 3539430"/>
              <a:gd name="connsiteX7" fmla="*/ 3990023 w 4508500"/>
              <a:gd name="connsiteY7" fmla="*/ 0 h 3539430"/>
              <a:gd name="connsiteX8" fmla="*/ 4508500 w 4508500"/>
              <a:gd name="connsiteY8" fmla="*/ 0 h 3539430"/>
              <a:gd name="connsiteX9" fmla="*/ 4508500 w 4508500"/>
              <a:gd name="connsiteY9" fmla="*/ 625299 h 3539430"/>
              <a:gd name="connsiteX10" fmla="*/ 4508500 w 4508500"/>
              <a:gd name="connsiteY10" fmla="*/ 1179810 h 3539430"/>
              <a:gd name="connsiteX11" fmla="*/ 4508500 w 4508500"/>
              <a:gd name="connsiteY11" fmla="*/ 1663532 h 3539430"/>
              <a:gd name="connsiteX12" fmla="*/ 4508500 w 4508500"/>
              <a:gd name="connsiteY12" fmla="*/ 2182649 h 3539430"/>
              <a:gd name="connsiteX13" fmla="*/ 4508500 w 4508500"/>
              <a:gd name="connsiteY13" fmla="*/ 2843342 h 3539430"/>
              <a:gd name="connsiteX14" fmla="*/ 4508500 w 4508500"/>
              <a:gd name="connsiteY14" fmla="*/ 3539430 h 3539430"/>
              <a:gd name="connsiteX15" fmla="*/ 3990023 w 4508500"/>
              <a:gd name="connsiteY15" fmla="*/ 3539430 h 3539430"/>
              <a:gd name="connsiteX16" fmla="*/ 3471545 w 4508500"/>
              <a:gd name="connsiteY16" fmla="*/ 3539430 h 3539430"/>
              <a:gd name="connsiteX17" fmla="*/ 2998153 w 4508500"/>
              <a:gd name="connsiteY17" fmla="*/ 3539430 h 3539430"/>
              <a:gd name="connsiteX18" fmla="*/ 2344420 w 4508500"/>
              <a:gd name="connsiteY18" fmla="*/ 3539430 h 3539430"/>
              <a:gd name="connsiteX19" fmla="*/ 1780858 w 4508500"/>
              <a:gd name="connsiteY19" fmla="*/ 3539430 h 3539430"/>
              <a:gd name="connsiteX20" fmla="*/ 1127125 w 4508500"/>
              <a:gd name="connsiteY20" fmla="*/ 3539430 h 3539430"/>
              <a:gd name="connsiteX21" fmla="*/ 563563 w 4508500"/>
              <a:gd name="connsiteY21" fmla="*/ 3539430 h 3539430"/>
              <a:gd name="connsiteX22" fmla="*/ 0 w 4508500"/>
              <a:gd name="connsiteY22" fmla="*/ 3539430 h 3539430"/>
              <a:gd name="connsiteX23" fmla="*/ 0 w 4508500"/>
              <a:gd name="connsiteY23" fmla="*/ 3055708 h 3539430"/>
              <a:gd name="connsiteX24" fmla="*/ 0 w 4508500"/>
              <a:gd name="connsiteY24" fmla="*/ 2395014 h 3539430"/>
              <a:gd name="connsiteX25" fmla="*/ 0 w 4508500"/>
              <a:gd name="connsiteY25" fmla="*/ 1769715 h 3539430"/>
              <a:gd name="connsiteX26" fmla="*/ 0 w 4508500"/>
              <a:gd name="connsiteY26" fmla="*/ 1250599 h 3539430"/>
              <a:gd name="connsiteX27" fmla="*/ 0 w 4508500"/>
              <a:gd name="connsiteY27" fmla="*/ 696088 h 3539430"/>
              <a:gd name="connsiteX28" fmla="*/ 0 w 4508500"/>
              <a:gd name="connsiteY28" fmla="*/ 0 h 353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08500" h="3539430" fill="none" extrusionOk="0">
                <a:moveTo>
                  <a:pt x="0" y="0"/>
                </a:moveTo>
                <a:cubicBezTo>
                  <a:pt x="219947" y="-5460"/>
                  <a:pt x="404983" y="56057"/>
                  <a:pt x="563563" y="0"/>
                </a:cubicBezTo>
                <a:cubicBezTo>
                  <a:pt x="722143" y="-56057"/>
                  <a:pt x="1045871" y="43126"/>
                  <a:pt x="1172210" y="0"/>
                </a:cubicBezTo>
                <a:cubicBezTo>
                  <a:pt x="1298549" y="-43126"/>
                  <a:pt x="1491181" y="11277"/>
                  <a:pt x="1600518" y="0"/>
                </a:cubicBezTo>
                <a:cubicBezTo>
                  <a:pt x="1709855" y="-11277"/>
                  <a:pt x="1926325" y="21317"/>
                  <a:pt x="2209165" y="0"/>
                </a:cubicBezTo>
                <a:cubicBezTo>
                  <a:pt x="2492005" y="-21317"/>
                  <a:pt x="2599387" y="30528"/>
                  <a:pt x="2817813" y="0"/>
                </a:cubicBezTo>
                <a:cubicBezTo>
                  <a:pt x="3036239" y="-30528"/>
                  <a:pt x="3208651" y="44353"/>
                  <a:pt x="3471545" y="0"/>
                </a:cubicBezTo>
                <a:cubicBezTo>
                  <a:pt x="3734439" y="-44353"/>
                  <a:pt x="3876207" y="13980"/>
                  <a:pt x="3990023" y="0"/>
                </a:cubicBezTo>
                <a:cubicBezTo>
                  <a:pt x="4103839" y="-13980"/>
                  <a:pt x="4398855" y="50341"/>
                  <a:pt x="4508500" y="0"/>
                </a:cubicBezTo>
                <a:cubicBezTo>
                  <a:pt x="4534775" y="247382"/>
                  <a:pt x="4437640" y="355774"/>
                  <a:pt x="4508500" y="625299"/>
                </a:cubicBezTo>
                <a:cubicBezTo>
                  <a:pt x="4579360" y="894824"/>
                  <a:pt x="4486965" y="913112"/>
                  <a:pt x="4508500" y="1179810"/>
                </a:cubicBezTo>
                <a:cubicBezTo>
                  <a:pt x="4530035" y="1446508"/>
                  <a:pt x="4504799" y="1486323"/>
                  <a:pt x="4508500" y="1663532"/>
                </a:cubicBezTo>
                <a:cubicBezTo>
                  <a:pt x="4512201" y="1840741"/>
                  <a:pt x="4451502" y="1988850"/>
                  <a:pt x="4508500" y="2182649"/>
                </a:cubicBezTo>
                <a:cubicBezTo>
                  <a:pt x="4565498" y="2376448"/>
                  <a:pt x="4429789" y="2522026"/>
                  <a:pt x="4508500" y="2843342"/>
                </a:cubicBezTo>
                <a:cubicBezTo>
                  <a:pt x="4587211" y="3164658"/>
                  <a:pt x="4447405" y="3338006"/>
                  <a:pt x="4508500" y="3539430"/>
                </a:cubicBezTo>
                <a:cubicBezTo>
                  <a:pt x="4336748" y="3539748"/>
                  <a:pt x="4175677" y="3531748"/>
                  <a:pt x="3990023" y="3539430"/>
                </a:cubicBezTo>
                <a:cubicBezTo>
                  <a:pt x="3804369" y="3547112"/>
                  <a:pt x="3675582" y="3516613"/>
                  <a:pt x="3471545" y="3539430"/>
                </a:cubicBezTo>
                <a:cubicBezTo>
                  <a:pt x="3267508" y="3562247"/>
                  <a:pt x="3103276" y="3497171"/>
                  <a:pt x="2998153" y="3539430"/>
                </a:cubicBezTo>
                <a:cubicBezTo>
                  <a:pt x="2893030" y="3581689"/>
                  <a:pt x="2650424" y="3461811"/>
                  <a:pt x="2344420" y="3539430"/>
                </a:cubicBezTo>
                <a:cubicBezTo>
                  <a:pt x="2038416" y="3617049"/>
                  <a:pt x="1974435" y="3473232"/>
                  <a:pt x="1780858" y="3539430"/>
                </a:cubicBezTo>
                <a:cubicBezTo>
                  <a:pt x="1587281" y="3605628"/>
                  <a:pt x="1334658" y="3490293"/>
                  <a:pt x="1127125" y="3539430"/>
                </a:cubicBezTo>
                <a:cubicBezTo>
                  <a:pt x="919592" y="3588567"/>
                  <a:pt x="822105" y="3476486"/>
                  <a:pt x="563563" y="3539430"/>
                </a:cubicBezTo>
                <a:cubicBezTo>
                  <a:pt x="305021" y="3602374"/>
                  <a:pt x="225083" y="3475184"/>
                  <a:pt x="0" y="3539430"/>
                </a:cubicBezTo>
                <a:cubicBezTo>
                  <a:pt x="-53993" y="3310514"/>
                  <a:pt x="54894" y="3195455"/>
                  <a:pt x="0" y="3055708"/>
                </a:cubicBezTo>
                <a:cubicBezTo>
                  <a:pt x="-54894" y="2915961"/>
                  <a:pt x="59001" y="2604531"/>
                  <a:pt x="0" y="2395014"/>
                </a:cubicBezTo>
                <a:cubicBezTo>
                  <a:pt x="-59001" y="2185497"/>
                  <a:pt x="70099" y="1969086"/>
                  <a:pt x="0" y="1769715"/>
                </a:cubicBezTo>
                <a:cubicBezTo>
                  <a:pt x="-70099" y="1570344"/>
                  <a:pt x="4376" y="1370058"/>
                  <a:pt x="0" y="1250599"/>
                </a:cubicBezTo>
                <a:cubicBezTo>
                  <a:pt x="-4376" y="1131140"/>
                  <a:pt x="47876" y="964586"/>
                  <a:pt x="0" y="696088"/>
                </a:cubicBezTo>
                <a:cubicBezTo>
                  <a:pt x="-47876" y="427590"/>
                  <a:pt x="18237" y="238910"/>
                  <a:pt x="0" y="0"/>
                </a:cubicBezTo>
                <a:close/>
              </a:path>
              <a:path w="4508500" h="3539430" stroke="0" extrusionOk="0">
                <a:moveTo>
                  <a:pt x="0" y="0"/>
                </a:moveTo>
                <a:cubicBezTo>
                  <a:pt x="191672" y="-28722"/>
                  <a:pt x="308465" y="50455"/>
                  <a:pt x="428308" y="0"/>
                </a:cubicBezTo>
                <a:cubicBezTo>
                  <a:pt x="548151" y="-50455"/>
                  <a:pt x="798598" y="29628"/>
                  <a:pt x="901700" y="0"/>
                </a:cubicBezTo>
                <a:cubicBezTo>
                  <a:pt x="1004802" y="-29628"/>
                  <a:pt x="1330496" y="53205"/>
                  <a:pt x="1510348" y="0"/>
                </a:cubicBezTo>
                <a:cubicBezTo>
                  <a:pt x="1690200" y="-53205"/>
                  <a:pt x="1836126" y="37667"/>
                  <a:pt x="2028825" y="0"/>
                </a:cubicBezTo>
                <a:cubicBezTo>
                  <a:pt x="2221524" y="-37667"/>
                  <a:pt x="2249832" y="29857"/>
                  <a:pt x="2457133" y="0"/>
                </a:cubicBezTo>
                <a:cubicBezTo>
                  <a:pt x="2664434" y="-29857"/>
                  <a:pt x="2755913" y="13840"/>
                  <a:pt x="3020695" y="0"/>
                </a:cubicBezTo>
                <a:cubicBezTo>
                  <a:pt x="3285477" y="-13840"/>
                  <a:pt x="3254325" y="7611"/>
                  <a:pt x="3449003" y="0"/>
                </a:cubicBezTo>
                <a:cubicBezTo>
                  <a:pt x="3643681" y="-7611"/>
                  <a:pt x="3764769" y="22315"/>
                  <a:pt x="3877310" y="0"/>
                </a:cubicBezTo>
                <a:cubicBezTo>
                  <a:pt x="3989851" y="-22315"/>
                  <a:pt x="4313713" y="53135"/>
                  <a:pt x="4508500" y="0"/>
                </a:cubicBezTo>
                <a:cubicBezTo>
                  <a:pt x="4558113" y="238812"/>
                  <a:pt x="4489375" y="326581"/>
                  <a:pt x="4508500" y="519116"/>
                </a:cubicBezTo>
                <a:cubicBezTo>
                  <a:pt x="4527625" y="711651"/>
                  <a:pt x="4503175" y="873684"/>
                  <a:pt x="4508500" y="1073627"/>
                </a:cubicBezTo>
                <a:cubicBezTo>
                  <a:pt x="4513825" y="1273570"/>
                  <a:pt x="4460061" y="1341047"/>
                  <a:pt x="4508500" y="1557349"/>
                </a:cubicBezTo>
                <a:cubicBezTo>
                  <a:pt x="4556939" y="1773651"/>
                  <a:pt x="4466939" y="1950306"/>
                  <a:pt x="4508500" y="2111860"/>
                </a:cubicBezTo>
                <a:cubicBezTo>
                  <a:pt x="4550061" y="2273414"/>
                  <a:pt x="4490022" y="2461321"/>
                  <a:pt x="4508500" y="2595582"/>
                </a:cubicBezTo>
                <a:cubicBezTo>
                  <a:pt x="4526978" y="2729843"/>
                  <a:pt x="4481488" y="3281012"/>
                  <a:pt x="4508500" y="3539430"/>
                </a:cubicBezTo>
                <a:cubicBezTo>
                  <a:pt x="4255509" y="3547250"/>
                  <a:pt x="4204928" y="3503907"/>
                  <a:pt x="3944938" y="3539430"/>
                </a:cubicBezTo>
                <a:cubicBezTo>
                  <a:pt x="3684948" y="3574953"/>
                  <a:pt x="3558976" y="3488392"/>
                  <a:pt x="3381375" y="3539430"/>
                </a:cubicBezTo>
                <a:cubicBezTo>
                  <a:pt x="3203774" y="3590468"/>
                  <a:pt x="3078291" y="3516900"/>
                  <a:pt x="2817813" y="3539430"/>
                </a:cubicBezTo>
                <a:cubicBezTo>
                  <a:pt x="2557335" y="3561960"/>
                  <a:pt x="2533373" y="3489301"/>
                  <a:pt x="2254250" y="3539430"/>
                </a:cubicBezTo>
                <a:cubicBezTo>
                  <a:pt x="1975127" y="3589559"/>
                  <a:pt x="1902053" y="3491884"/>
                  <a:pt x="1690688" y="3539430"/>
                </a:cubicBezTo>
                <a:cubicBezTo>
                  <a:pt x="1479323" y="3586976"/>
                  <a:pt x="1391053" y="3535766"/>
                  <a:pt x="1172210" y="3539430"/>
                </a:cubicBezTo>
                <a:cubicBezTo>
                  <a:pt x="953367" y="3543094"/>
                  <a:pt x="771487" y="3534773"/>
                  <a:pt x="563563" y="3539430"/>
                </a:cubicBezTo>
                <a:cubicBezTo>
                  <a:pt x="355639" y="3544087"/>
                  <a:pt x="196942" y="3516263"/>
                  <a:pt x="0" y="3539430"/>
                </a:cubicBezTo>
                <a:cubicBezTo>
                  <a:pt x="-37839" y="3332009"/>
                  <a:pt x="39213" y="3170849"/>
                  <a:pt x="0" y="3020314"/>
                </a:cubicBezTo>
                <a:cubicBezTo>
                  <a:pt x="-39213" y="2869779"/>
                  <a:pt x="32031" y="2547796"/>
                  <a:pt x="0" y="2395014"/>
                </a:cubicBezTo>
                <a:cubicBezTo>
                  <a:pt x="-32031" y="2242232"/>
                  <a:pt x="56588" y="2130096"/>
                  <a:pt x="0" y="1875898"/>
                </a:cubicBezTo>
                <a:cubicBezTo>
                  <a:pt x="-56588" y="1621700"/>
                  <a:pt x="32910" y="1512325"/>
                  <a:pt x="0" y="1356782"/>
                </a:cubicBezTo>
                <a:cubicBezTo>
                  <a:pt x="-32910" y="1201239"/>
                  <a:pt x="30355" y="1003008"/>
                  <a:pt x="0" y="802271"/>
                </a:cubicBezTo>
                <a:cubicBezTo>
                  <a:pt x="-30355" y="601534"/>
                  <a:pt x="60435" y="333008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feltetel1:</a:t>
            </a:r>
          </a:p>
          <a:p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utasitasok1</a:t>
            </a:r>
          </a:p>
          <a:p>
            <a:r>
              <a:rPr lang="hu-HU" sz="3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3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feltetel2:</a:t>
            </a:r>
          </a:p>
          <a:p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utasitasok2</a:t>
            </a:r>
          </a:p>
          <a:p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3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utasitasok3</a:t>
            </a:r>
          </a:p>
        </p:txBody>
      </p:sp>
    </p:spTree>
    <p:extLst>
      <p:ext uri="{BB962C8B-B14F-4D97-AF65-F5344CB8AC3E}">
        <p14:creationId xmlns:p14="http://schemas.microsoft.com/office/powerpoint/2010/main" val="10823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80BA9C-3C6E-A399-1160-8C6E563B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Előjel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DE5135-D24C-6AF4-D336-15A2A208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6</a:t>
            </a:fld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431CF48-4554-692A-E126-3EFB708F7E69}"/>
              </a:ext>
            </a:extLst>
          </p:cNvPr>
          <p:cNvSpPr txBox="1"/>
          <p:nvPr/>
        </p:nvSpPr>
        <p:spPr>
          <a:xfrm>
            <a:off x="765292" y="1931031"/>
            <a:ext cx="4809067" cy="4524315"/>
          </a:xfrm>
          <a:custGeom>
            <a:avLst/>
            <a:gdLst>
              <a:gd name="connsiteX0" fmla="*/ 0 w 4809067"/>
              <a:gd name="connsiteY0" fmla="*/ 0 h 4524315"/>
              <a:gd name="connsiteX1" fmla="*/ 534341 w 4809067"/>
              <a:gd name="connsiteY1" fmla="*/ 0 h 4524315"/>
              <a:gd name="connsiteX2" fmla="*/ 1116772 w 4809067"/>
              <a:gd name="connsiteY2" fmla="*/ 0 h 4524315"/>
              <a:gd name="connsiteX3" fmla="*/ 1603022 w 4809067"/>
              <a:gd name="connsiteY3" fmla="*/ 0 h 4524315"/>
              <a:gd name="connsiteX4" fmla="*/ 2185454 w 4809067"/>
              <a:gd name="connsiteY4" fmla="*/ 0 h 4524315"/>
              <a:gd name="connsiteX5" fmla="*/ 2719795 w 4809067"/>
              <a:gd name="connsiteY5" fmla="*/ 0 h 4524315"/>
              <a:gd name="connsiteX6" fmla="*/ 3254135 w 4809067"/>
              <a:gd name="connsiteY6" fmla="*/ 0 h 4524315"/>
              <a:gd name="connsiteX7" fmla="*/ 3740385 w 4809067"/>
              <a:gd name="connsiteY7" fmla="*/ 0 h 4524315"/>
              <a:gd name="connsiteX8" fmla="*/ 4322817 w 4809067"/>
              <a:gd name="connsiteY8" fmla="*/ 0 h 4524315"/>
              <a:gd name="connsiteX9" fmla="*/ 4809067 w 4809067"/>
              <a:gd name="connsiteY9" fmla="*/ 0 h 4524315"/>
              <a:gd name="connsiteX10" fmla="*/ 4809067 w 4809067"/>
              <a:gd name="connsiteY10" fmla="*/ 656026 h 4524315"/>
              <a:gd name="connsiteX11" fmla="*/ 4809067 w 4809067"/>
              <a:gd name="connsiteY11" fmla="*/ 1221565 h 4524315"/>
              <a:gd name="connsiteX12" fmla="*/ 4809067 w 4809067"/>
              <a:gd name="connsiteY12" fmla="*/ 1877591 h 4524315"/>
              <a:gd name="connsiteX13" fmla="*/ 4809067 w 4809067"/>
              <a:gd name="connsiteY13" fmla="*/ 2488373 h 4524315"/>
              <a:gd name="connsiteX14" fmla="*/ 4809067 w 4809067"/>
              <a:gd name="connsiteY14" fmla="*/ 3099156 h 4524315"/>
              <a:gd name="connsiteX15" fmla="*/ 4809067 w 4809067"/>
              <a:gd name="connsiteY15" fmla="*/ 3755181 h 4524315"/>
              <a:gd name="connsiteX16" fmla="*/ 4809067 w 4809067"/>
              <a:gd name="connsiteY16" fmla="*/ 4524315 h 4524315"/>
              <a:gd name="connsiteX17" fmla="*/ 4418998 w 4809067"/>
              <a:gd name="connsiteY17" fmla="*/ 4524315 h 4524315"/>
              <a:gd name="connsiteX18" fmla="*/ 3980839 w 4809067"/>
              <a:gd name="connsiteY18" fmla="*/ 4524315 h 4524315"/>
              <a:gd name="connsiteX19" fmla="*/ 3446498 w 4809067"/>
              <a:gd name="connsiteY19" fmla="*/ 4524315 h 4524315"/>
              <a:gd name="connsiteX20" fmla="*/ 2912157 w 4809067"/>
              <a:gd name="connsiteY20" fmla="*/ 4524315 h 4524315"/>
              <a:gd name="connsiteX21" fmla="*/ 2473998 w 4809067"/>
              <a:gd name="connsiteY21" fmla="*/ 4524315 h 4524315"/>
              <a:gd name="connsiteX22" fmla="*/ 2083929 w 4809067"/>
              <a:gd name="connsiteY22" fmla="*/ 4524315 h 4524315"/>
              <a:gd name="connsiteX23" fmla="*/ 1693860 w 4809067"/>
              <a:gd name="connsiteY23" fmla="*/ 4524315 h 4524315"/>
              <a:gd name="connsiteX24" fmla="*/ 1159519 w 4809067"/>
              <a:gd name="connsiteY24" fmla="*/ 4524315 h 4524315"/>
              <a:gd name="connsiteX25" fmla="*/ 673269 w 4809067"/>
              <a:gd name="connsiteY25" fmla="*/ 4524315 h 4524315"/>
              <a:gd name="connsiteX26" fmla="*/ 0 w 4809067"/>
              <a:gd name="connsiteY26" fmla="*/ 4524315 h 4524315"/>
              <a:gd name="connsiteX27" fmla="*/ 0 w 4809067"/>
              <a:gd name="connsiteY27" fmla="*/ 4094505 h 4524315"/>
              <a:gd name="connsiteX28" fmla="*/ 0 w 4809067"/>
              <a:gd name="connsiteY28" fmla="*/ 3483723 h 4524315"/>
              <a:gd name="connsiteX29" fmla="*/ 0 w 4809067"/>
              <a:gd name="connsiteY29" fmla="*/ 2872940 h 4524315"/>
              <a:gd name="connsiteX30" fmla="*/ 0 w 4809067"/>
              <a:gd name="connsiteY30" fmla="*/ 2352644 h 4524315"/>
              <a:gd name="connsiteX31" fmla="*/ 0 w 4809067"/>
              <a:gd name="connsiteY31" fmla="*/ 1787104 h 4524315"/>
              <a:gd name="connsiteX32" fmla="*/ 0 w 4809067"/>
              <a:gd name="connsiteY32" fmla="*/ 1176322 h 4524315"/>
              <a:gd name="connsiteX33" fmla="*/ 0 w 4809067"/>
              <a:gd name="connsiteY33" fmla="*/ 565539 h 4524315"/>
              <a:gd name="connsiteX34" fmla="*/ 0 w 4809067"/>
              <a:gd name="connsiteY34" fmla="*/ 0 h 452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09067" h="4524315" fill="none" extrusionOk="0">
                <a:moveTo>
                  <a:pt x="0" y="0"/>
                </a:moveTo>
                <a:cubicBezTo>
                  <a:pt x="122990" y="-41179"/>
                  <a:pt x="365803" y="16742"/>
                  <a:pt x="534341" y="0"/>
                </a:cubicBezTo>
                <a:cubicBezTo>
                  <a:pt x="702879" y="-16742"/>
                  <a:pt x="915457" y="8233"/>
                  <a:pt x="1116772" y="0"/>
                </a:cubicBezTo>
                <a:cubicBezTo>
                  <a:pt x="1318087" y="-8233"/>
                  <a:pt x="1470115" y="21164"/>
                  <a:pt x="1603022" y="0"/>
                </a:cubicBezTo>
                <a:cubicBezTo>
                  <a:pt x="1735929" y="-21164"/>
                  <a:pt x="2047941" y="9844"/>
                  <a:pt x="2185454" y="0"/>
                </a:cubicBezTo>
                <a:cubicBezTo>
                  <a:pt x="2322967" y="-9844"/>
                  <a:pt x="2509776" y="11883"/>
                  <a:pt x="2719795" y="0"/>
                </a:cubicBezTo>
                <a:cubicBezTo>
                  <a:pt x="2929814" y="-11883"/>
                  <a:pt x="3081692" y="4097"/>
                  <a:pt x="3254135" y="0"/>
                </a:cubicBezTo>
                <a:cubicBezTo>
                  <a:pt x="3426578" y="-4097"/>
                  <a:pt x="3558198" y="3830"/>
                  <a:pt x="3740385" y="0"/>
                </a:cubicBezTo>
                <a:cubicBezTo>
                  <a:pt x="3922572" y="-3830"/>
                  <a:pt x="4145389" y="69230"/>
                  <a:pt x="4322817" y="0"/>
                </a:cubicBezTo>
                <a:cubicBezTo>
                  <a:pt x="4500245" y="-69230"/>
                  <a:pt x="4595971" y="6389"/>
                  <a:pt x="4809067" y="0"/>
                </a:cubicBezTo>
                <a:cubicBezTo>
                  <a:pt x="4839870" y="139783"/>
                  <a:pt x="4732506" y="485593"/>
                  <a:pt x="4809067" y="656026"/>
                </a:cubicBezTo>
                <a:cubicBezTo>
                  <a:pt x="4885628" y="826459"/>
                  <a:pt x="4751607" y="981845"/>
                  <a:pt x="4809067" y="1221565"/>
                </a:cubicBezTo>
                <a:cubicBezTo>
                  <a:pt x="4866527" y="1461285"/>
                  <a:pt x="4740646" y="1669849"/>
                  <a:pt x="4809067" y="1877591"/>
                </a:cubicBezTo>
                <a:cubicBezTo>
                  <a:pt x="4877488" y="2085333"/>
                  <a:pt x="4790351" y="2250404"/>
                  <a:pt x="4809067" y="2488373"/>
                </a:cubicBezTo>
                <a:cubicBezTo>
                  <a:pt x="4827783" y="2726342"/>
                  <a:pt x="4771001" y="2933496"/>
                  <a:pt x="4809067" y="3099156"/>
                </a:cubicBezTo>
                <a:cubicBezTo>
                  <a:pt x="4847133" y="3264816"/>
                  <a:pt x="4794499" y="3538052"/>
                  <a:pt x="4809067" y="3755181"/>
                </a:cubicBezTo>
                <a:cubicBezTo>
                  <a:pt x="4823635" y="3972311"/>
                  <a:pt x="4774008" y="4185213"/>
                  <a:pt x="4809067" y="4524315"/>
                </a:cubicBezTo>
                <a:cubicBezTo>
                  <a:pt x="4638888" y="4534488"/>
                  <a:pt x="4525804" y="4494307"/>
                  <a:pt x="4418998" y="4524315"/>
                </a:cubicBezTo>
                <a:cubicBezTo>
                  <a:pt x="4312192" y="4554323"/>
                  <a:pt x="4192613" y="4500009"/>
                  <a:pt x="3980839" y="4524315"/>
                </a:cubicBezTo>
                <a:cubicBezTo>
                  <a:pt x="3769065" y="4548621"/>
                  <a:pt x="3666220" y="4479162"/>
                  <a:pt x="3446498" y="4524315"/>
                </a:cubicBezTo>
                <a:cubicBezTo>
                  <a:pt x="3226776" y="4569468"/>
                  <a:pt x="3114511" y="4469007"/>
                  <a:pt x="2912157" y="4524315"/>
                </a:cubicBezTo>
                <a:cubicBezTo>
                  <a:pt x="2709803" y="4579623"/>
                  <a:pt x="2568157" y="4499166"/>
                  <a:pt x="2473998" y="4524315"/>
                </a:cubicBezTo>
                <a:cubicBezTo>
                  <a:pt x="2379839" y="4549464"/>
                  <a:pt x="2236326" y="4500908"/>
                  <a:pt x="2083929" y="4524315"/>
                </a:cubicBezTo>
                <a:cubicBezTo>
                  <a:pt x="1931532" y="4547722"/>
                  <a:pt x="1796589" y="4490774"/>
                  <a:pt x="1693860" y="4524315"/>
                </a:cubicBezTo>
                <a:cubicBezTo>
                  <a:pt x="1591131" y="4557856"/>
                  <a:pt x="1383789" y="4473716"/>
                  <a:pt x="1159519" y="4524315"/>
                </a:cubicBezTo>
                <a:cubicBezTo>
                  <a:pt x="935249" y="4574914"/>
                  <a:pt x="843484" y="4501041"/>
                  <a:pt x="673269" y="4524315"/>
                </a:cubicBezTo>
                <a:cubicBezTo>
                  <a:pt x="503054" y="4547589"/>
                  <a:pt x="291167" y="4446196"/>
                  <a:pt x="0" y="4524315"/>
                </a:cubicBezTo>
                <a:cubicBezTo>
                  <a:pt x="-15071" y="4334776"/>
                  <a:pt x="36071" y="4293707"/>
                  <a:pt x="0" y="4094505"/>
                </a:cubicBezTo>
                <a:cubicBezTo>
                  <a:pt x="-36071" y="3895303"/>
                  <a:pt x="20384" y="3774913"/>
                  <a:pt x="0" y="3483723"/>
                </a:cubicBezTo>
                <a:cubicBezTo>
                  <a:pt x="-20384" y="3192533"/>
                  <a:pt x="42647" y="3162853"/>
                  <a:pt x="0" y="2872940"/>
                </a:cubicBezTo>
                <a:cubicBezTo>
                  <a:pt x="-42647" y="2583027"/>
                  <a:pt x="31261" y="2518064"/>
                  <a:pt x="0" y="2352644"/>
                </a:cubicBezTo>
                <a:cubicBezTo>
                  <a:pt x="-31261" y="2187224"/>
                  <a:pt x="39809" y="1928404"/>
                  <a:pt x="0" y="1787104"/>
                </a:cubicBezTo>
                <a:cubicBezTo>
                  <a:pt x="-39809" y="1645804"/>
                  <a:pt x="24527" y="1330690"/>
                  <a:pt x="0" y="1176322"/>
                </a:cubicBezTo>
                <a:cubicBezTo>
                  <a:pt x="-24527" y="1021954"/>
                  <a:pt x="53065" y="812185"/>
                  <a:pt x="0" y="565539"/>
                </a:cubicBezTo>
                <a:cubicBezTo>
                  <a:pt x="-53065" y="318893"/>
                  <a:pt x="61669" y="183501"/>
                  <a:pt x="0" y="0"/>
                </a:cubicBezTo>
                <a:close/>
              </a:path>
              <a:path w="4809067" h="4524315" stroke="0" extrusionOk="0">
                <a:moveTo>
                  <a:pt x="0" y="0"/>
                </a:moveTo>
                <a:cubicBezTo>
                  <a:pt x="174904" y="-16264"/>
                  <a:pt x="233021" y="25979"/>
                  <a:pt x="390069" y="0"/>
                </a:cubicBezTo>
                <a:cubicBezTo>
                  <a:pt x="547117" y="-25979"/>
                  <a:pt x="658134" y="41493"/>
                  <a:pt x="828228" y="0"/>
                </a:cubicBezTo>
                <a:cubicBezTo>
                  <a:pt x="998322" y="-41493"/>
                  <a:pt x="1148084" y="33809"/>
                  <a:pt x="1410660" y="0"/>
                </a:cubicBezTo>
                <a:cubicBezTo>
                  <a:pt x="1673236" y="-33809"/>
                  <a:pt x="1674674" y="37267"/>
                  <a:pt x="1896910" y="0"/>
                </a:cubicBezTo>
                <a:cubicBezTo>
                  <a:pt x="2119146" y="-37267"/>
                  <a:pt x="2136211" y="42038"/>
                  <a:pt x="2286979" y="0"/>
                </a:cubicBezTo>
                <a:cubicBezTo>
                  <a:pt x="2437747" y="-42038"/>
                  <a:pt x="2690468" y="57267"/>
                  <a:pt x="2821319" y="0"/>
                </a:cubicBezTo>
                <a:cubicBezTo>
                  <a:pt x="2952170" y="-57267"/>
                  <a:pt x="3065892" y="22902"/>
                  <a:pt x="3211388" y="0"/>
                </a:cubicBezTo>
                <a:cubicBezTo>
                  <a:pt x="3356884" y="-22902"/>
                  <a:pt x="3483587" y="11628"/>
                  <a:pt x="3601457" y="0"/>
                </a:cubicBezTo>
                <a:cubicBezTo>
                  <a:pt x="3719327" y="-11628"/>
                  <a:pt x="4012534" y="46783"/>
                  <a:pt x="4183888" y="0"/>
                </a:cubicBezTo>
                <a:cubicBezTo>
                  <a:pt x="4355242" y="-46783"/>
                  <a:pt x="4568170" y="49221"/>
                  <a:pt x="4809067" y="0"/>
                </a:cubicBezTo>
                <a:cubicBezTo>
                  <a:pt x="4852401" y="139835"/>
                  <a:pt x="4762596" y="256508"/>
                  <a:pt x="4809067" y="429810"/>
                </a:cubicBezTo>
                <a:cubicBezTo>
                  <a:pt x="4855538" y="603112"/>
                  <a:pt x="4782318" y="739633"/>
                  <a:pt x="4809067" y="859620"/>
                </a:cubicBezTo>
                <a:cubicBezTo>
                  <a:pt x="4835816" y="979607"/>
                  <a:pt x="4787330" y="1124382"/>
                  <a:pt x="4809067" y="1379916"/>
                </a:cubicBezTo>
                <a:cubicBezTo>
                  <a:pt x="4830804" y="1635450"/>
                  <a:pt x="4758241" y="1716122"/>
                  <a:pt x="4809067" y="1809726"/>
                </a:cubicBezTo>
                <a:cubicBezTo>
                  <a:pt x="4859893" y="1903330"/>
                  <a:pt x="4795106" y="2220826"/>
                  <a:pt x="4809067" y="2375265"/>
                </a:cubicBezTo>
                <a:cubicBezTo>
                  <a:pt x="4823028" y="2529704"/>
                  <a:pt x="4752182" y="2796042"/>
                  <a:pt x="4809067" y="2940805"/>
                </a:cubicBezTo>
                <a:cubicBezTo>
                  <a:pt x="4865952" y="3085568"/>
                  <a:pt x="4793834" y="3214181"/>
                  <a:pt x="4809067" y="3415858"/>
                </a:cubicBezTo>
                <a:cubicBezTo>
                  <a:pt x="4824300" y="3617535"/>
                  <a:pt x="4760932" y="3757598"/>
                  <a:pt x="4809067" y="3890911"/>
                </a:cubicBezTo>
                <a:cubicBezTo>
                  <a:pt x="4857202" y="4024224"/>
                  <a:pt x="4750838" y="4218696"/>
                  <a:pt x="4809067" y="4524315"/>
                </a:cubicBezTo>
                <a:cubicBezTo>
                  <a:pt x="4689423" y="4530575"/>
                  <a:pt x="4573526" y="4494033"/>
                  <a:pt x="4418998" y="4524315"/>
                </a:cubicBezTo>
                <a:cubicBezTo>
                  <a:pt x="4264470" y="4554597"/>
                  <a:pt x="4141452" y="4471459"/>
                  <a:pt x="3932748" y="4524315"/>
                </a:cubicBezTo>
                <a:cubicBezTo>
                  <a:pt x="3724044" y="4577171"/>
                  <a:pt x="3592559" y="4520255"/>
                  <a:pt x="3350317" y="4524315"/>
                </a:cubicBezTo>
                <a:cubicBezTo>
                  <a:pt x="3108075" y="4528375"/>
                  <a:pt x="2999580" y="4491043"/>
                  <a:pt x="2864067" y="4524315"/>
                </a:cubicBezTo>
                <a:cubicBezTo>
                  <a:pt x="2728554" y="4557587"/>
                  <a:pt x="2623192" y="4520907"/>
                  <a:pt x="2425907" y="4524315"/>
                </a:cubicBezTo>
                <a:cubicBezTo>
                  <a:pt x="2228622" y="4527723"/>
                  <a:pt x="2153674" y="4474841"/>
                  <a:pt x="1987748" y="4524315"/>
                </a:cubicBezTo>
                <a:cubicBezTo>
                  <a:pt x="1821822" y="4573789"/>
                  <a:pt x="1559664" y="4461691"/>
                  <a:pt x="1405316" y="4524315"/>
                </a:cubicBezTo>
                <a:cubicBezTo>
                  <a:pt x="1250968" y="4586939"/>
                  <a:pt x="1082673" y="4482377"/>
                  <a:pt x="822885" y="4524315"/>
                </a:cubicBezTo>
                <a:cubicBezTo>
                  <a:pt x="563097" y="4566253"/>
                  <a:pt x="406572" y="4477215"/>
                  <a:pt x="0" y="4524315"/>
                </a:cubicBezTo>
                <a:cubicBezTo>
                  <a:pt x="-35123" y="4244449"/>
                  <a:pt x="33378" y="4215276"/>
                  <a:pt x="0" y="3913532"/>
                </a:cubicBezTo>
                <a:cubicBezTo>
                  <a:pt x="-33378" y="3611788"/>
                  <a:pt x="18193" y="3538686"/>
                  <a:pt x="0" y="3347993"/>
                </a:cubicBezTo>
                <a:cubicBezTo>
                  <a:pt x="-18193" y="3157300"/>
                  <a:pt x="3047" y="3119768"/>
                  <a:pt x="0" y="2918183"/>
                </a:cubicBezTo>
                <a:cubicBezTo>
                  <a:pt x="-3047" y="2716598"/>
                  <a:pt x="53481" y="2624800"/>
                  <a:pt x="0" y="2443130"/>
                </a:cubicBezTo>
                <a:cubicBezTo>
                  <a:pt x="-53481" y="2261460"/>
                  <a:pt x="53875" y="2058113"/>
                  <a:pt x="0" y="1877591"/>
                </a:cubicBezTo>
                <a:cubicBezTo>
                  <a:pt x="-53875" y="1697069"/>
                  <a:pt x="30612" y="1494226"/>
                  <a:pt x="0" y="1312051"/>
                </a:cubicBezTo>
                <a:cubicBezTo>
                  <a:pt x="-30612" y="1129876"/>
                  <a:pt x="20094" y="968967"/>
                  <a:pt x="0" y="882241"/>
                </a:cubicBezTo>
                <a:cubicBezTo>
                  <a:pt x="-20094" y="795515"/>
                  <a:pt x="42921" y="438595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cs typeface="Courier New" panose="02070309020205020404" pitchFamily="49" charset="0"/>
              </a:rPr>
              <a:t>Ha x &gt; 0 akkor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Ki: „</a:t>
            </a:r>
            <a:r>
              <a:rPr lang="hu-HU" sz="3200" dirty="0" err="1">
                <a:cs typeface="Courier New" panose="02070309020205020404" pitchFamily="49" charset="0"/>
              </a:rPr>
              <a:t>Pozitiv</a:t>
            </a:r>
            <a:r>
              <a:rPr lang="hu-HU" sz="3200" dirty="0">
                <a:cs typeface="Courier New" panose="02070309020205020404" pitchFamily="49" charset="0"/>
              </a:rPr>
              <a:t>!”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Különben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Ha x = 0 akkor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	Ki: „Nulla!”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Különben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	Ki: „</a:t>
            </a:r>
            <a:r>
              <a:rPr lang="hu-HU" sz="3200" dirty="0" err="1">
                <a:cs typeface="Courier New" panose="02070309020205020404" pitchFamily="49" charset="0"/>
              </a:rPr>
              <a:t>Negativ</a:t>
            </a:r>
            <a:r>
              <a:rPr lang="hu-HU" sz="3200" dirty="0">
                <a:cs typeface="Courier New" panose="02070309020205020404" pitchFamily="49" charset="0"/>
              </a:rPr>
              <a:t>!”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Elágazás vége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Elágazás vége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D91D2B7-71D6-6181-6806-3C4AE5781D09}"/>
              </a:ext>
            </a:extLst>
          </p:cNvPr>
          <p:cNvSpPr txBox="1"/>
          <p:nvPr/>
        </p:nvSpPr>
        <p:spPr>
          <a:xfrm>
            <a:off x="6339651" y="1777142"/>
            <a:ext cx="5087056" cy="4832092"/>
          </a:xfrm>
          <a:custGeom>
            <a:avLst/>
            <a:gdLst>
              <a:gd name="connsiteX0" fmla="*/ 0 w 5087056"/>
              <a:gd name="connsiteY0" fmla="*/ 0 h 4832092"/>
              <a:gd name="connsiteX1" fmla="*/ 412617 w 5087056"/>
              <a:gd name="connsiteY1" fmla="*/ 0 h 4832092"/>
              <a:gd name="connsiteX2" fmla="*/ 977845 w 5087056"/>
              <a:gd name="connsiteY2" fmla="*/ 0 h 4832092"/>
              <a:gd name="connsiteX3" fmla="*/ 1543074 w 5087056"/>
              <a:gd name="connsiteY3" fmla="*/ 0 h 4832092"/>
              <a:gd name="connsiteX4" fmla="*/ 2057432 w 5087056"/>
              <a:gd name="connsiteY4" fmla="*/ 0 h 4832092"/>
              <a:gd name="connsiteX5" fmla="*/ 2673531 w 5087056"/>
              <a:gd name="connsiteY5" fmla="*/ 0 h 4832092"/>
              <a:gd name="connsiteX6" fmla="*/ 3289630 w 5087056"/>
              <a:gd name="connsiteY6" fmla="*/ 0 h 4832092"/>
              <a:gd name="connsiteX7" fmla="*/ 3956599 w 5087056"/>
              <a:gd name="connsiteY7" fmla="*/ 0 h 4832092"/>
              <a:gd name="connsiteX8" fmla="*/ 4572698 w 5087056"/>
              <a:gd name="connsiteY8" fmla="*/ 0 h 4832092"/>
              <a:gd name="connsiteX9" fmla="*/ 5087056 w 5087056"/>
              <a:gd name="connsiteY9" fmla="*/ 0 h 4832092"/>
              <a:gd name="connsiteX10" fmla="*/ 5087056 w 5087056"/>
              <a:gd name="connsiteY10" fmla="*/ 440257 h 4832092"/>
              <a:gd name="connsiteX11" fmla="*/ 5087056 w 5087056"/>
              <a:gd name="connsiteY11" fmla="*/ 1025477 h 4832092"/>
              <a:gd name="connsiteX12" fmla="*/ 5087056 w 5087056"/>
              <a:gd name="connsiteY12" fmla="*/ 1659018 h 4832092"/>
              <a:gd name="connsiteX13" fmla="*/ 5087056 w 5087056"/>
              <a:gd name="connsiteY13" fmla="*/ 2050955 h 4832092"/>
              <a:gd name="connsiteX14" fmla="*/ 5087056 w 5087056"/>
              <a:gd name="connsiteY14" fmla="*/ 2442891 h 4832092"/>
              <a:gd name="connsiteX15" fmla="*/ 5087056 w 5087056"/>
              <a:gd name="connsiteY15" fmla="*/ 3028111 h 4832092"/>
              <a:gd name="connsiteX16" fmla="*/ 5087056 w 5087056"/>
              <a:gd name="connsiteY16" fmla="*/ 3468368 h 4832092"/>
              <a:gd name="connsiteX17" fmla="*/ 5087056 w 5087056"/>
              <a:gd name="connsiteY17" fmla="*/ 4005267 h 4832092"/>
              <a:gd name="connsiteX18" fmla="*/ 5087056 w 5087056"/>
              <a:gd name="connsiteY18" fmla="*/ 4832092 h 4832092"/>
              <a:gd name="connsiteX19" fmla="*/ 4521828 w 5087056"/>
              <a:gd name="connsiteY19" fmla="*/ 4832092 h 4832092"/>
              <a:gd name="connsiteX20" fmla="*/ 4109211 w 5087056"/>
              <a:gd name="connsiteY20" fmla="*/ 4832092 h 4832092"/>
              <a:gd name="connsiteX21" fmla="*/ 3543982 w 5087056"/>
              <a:gd name="connsiteY21" fmla="*/ 4832092 h 4832092"/>
              <a:gd name="connsiteX22" fmla="*/ 3029624 w 5087056"/>
              <a:gd name="connsiteY22" fmla="*/ 4832092 h 4832092"/>
              <a:gd name="connsiteX23" fmla="*/ 2617008 w 5087056"/>
              <a:gd name="connsiteY23" fmla="*/ 4832092 h 4832092"/>
              <a:gd name="connsiteX24" fmla="*/ 2204391 w 5087056"/>
              <a:gd name="connsiteY24" fmla="*/ 4832092 h 4832092"/>
              <a:gd name="connsiteX25" fmla="*/ 1537421 w 5087056"/>
              <a:gd name="connsiteY25" fmla="*/ 4832092 h 4832092"/>
              <a:gd name="connsiteX26" fmla="*/ 1073934 w 5087056"/>
              <a:gd name="connsiteY26" fmla="*/ 4832092 h 4832092"/>
              <a:gd name="connsiteX27" fmla="*/ 661317 w 5087056"/>
              <a:gd name="connsiteY27" fmla="*/ 4832092 h 4832092"/>
              <a:gd name="connsiteX28" fmla="*/ 0 w 5087056"/>
              <a:gd name="connsiteY28" fmla="*/ 4832092 h 4832092"/>
              <a:gd name="connsiteX29" fmla="*/ 0 w 5087056"/>
              <a:gd name="connsiteY29" fmla="*/ 4295193 h 4832092"/>
              <a:gd name="connsiteX30" fmla="*/ 0 w 5087056"/>
              <a:gd name="connsiteY30" fmla="*/ 3709973 h 4832092"/>
              <a:gd name="connsiteX31" fmla="*/ 0 w 5087056"/>
              <a:gd name="connsiteY31" fmla="*/ 3124753 h 4832092"/>
              <a:gd name="connsiteX32" fmla="*/ 0 w 5087056"/>
              <a:gd name="connsiteY32" fmla="*/ 2587854 h 4832092"/>
              <a:gd name="connsiteX33" fmla="*/ 0 w 5087056"/>
              <a:gd name="connsiteY33" fmla="*/ 2099276 h 4832092"/>
              <a:gd name="connsiteX34" fmla="*/ 0 w 5087056"/>
              <a:gd name="connsiteY34" fmla="*/ 1707339 h 4832092"/>
              <a:gd name="connsiteX35" fmla="*/ 0 w 5087056"/>
              <a:gd name="connsiteY35" fmla="*/ 1073798 h 4832092"/>
              <a:gd name="connsiteX36" fmla="*/ 0 w 5087056"/>
              <a:gd name="connsiteY36" fmla="*/ 585220 h 4832092"/>
              <a:gd name="connsiteX37" fmla="*/ 0 w 5087056"/>
              <a:gd name="connsiteY37" fmla="*/ 0 h 4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087056" h="4832092" fill="none" extrusionOk="0">
                <a:moveTo>
                  <a:pt x="0" y="0"/>
                </a:moveTo>
                <a:cubicBezTo>
                  <a:pt x="156160" y="-42152"/>
                  <a:pt x="251638" y="23716"/>
                  <a:pt x="412617" y="0"/>
                </a:cubicBezTo>
                <a:cubicBezTo>
                  <a:pt x="573596" y="-23716"/>
                  <a:pt x="781840" y="50400"/>
                  <a:pt x="977845" y="0"/>
                </a:cubicBezTo>
                <a:cubicBezTo>
                  <a:pt x="1173850" y="-50400"/>
                  <a:pt x="1284730" y="22601"/>
                  <a:pt x="1543074" y="0"/>
                </a:cubicBezTo>
                <a:cubicBezTo>
                  <a:pt x="1801418" y="-22601"/>
                  <a:pt x="1825056" y="57458"/>
                  <a:pt x="2057432" y="0"/>
                </a:cubicBezTo>
                <a:cubicBezTo>
                  <a:pt x="2289808" y="-57458"/>
                  <a:pt x="2398148" y="26930"/>
                  <a:pt x="2673531" y="0"/>
                </a:cubicBezTo>
                <a:cubicBezTo>
                  <a:pt x="2948914" y="-26930"/>
                  <a:pt x="3086647" y="8499"/>
                  <a:pt x="3289630" y="0"/>
                </a:cubicBezTo>
                <a:cubicBezTo>
                  <a:pt x="3492613" y="-8499"/>
                  <a:pt x="3822059" y="70418"/>
                  <a:pt x="3956599" y="0"/>
                </a:cubicBezTo>
                <a:cubicBezTo>
                  <a:pt x="4091139" y="-70418"/>
                  <a:pt x="4318764" y="58786"/>
                  <a:pt x="4572698" y="0"/>
                </a:cubicBezTo>
                <a:cubicBezTo>
                  <a:pt x="4826632" y="-58786"/>
                  <a:pt x="4896993" y="50683"/>
                  <a:pt x="5087056" y="0"/>
                </a:cubicBezTo>
                <a:cubicBezTo>
                  <a:pt x="5108779" y="103983"/>
                  <a:pt x="5060812" y="285549"/>
                  <a:pt x="5087056" y="440257"/>
                </a:cubicBezTo>
                <a:cubicBezTo>
                  <a:pt x="5113300" y="594965"/>
                  <a:pt x="5017436" y="825459"/>
                  <a:pt x="5087056" y="1025477"/>
                </a:cubicBezTo>
                <a:cubicBezTo>
                  <a:pt x="5156676" y="1225495"/>
                  <a:pt x="5078485" y="1369572"/>
                  <a:pt x="5087056" y="1659018"/>
                </a:cubicBezTo>
                <a:cubicBezTo>
                  <a:pt x="5095627" y="1948464"/>
                  <a:pt x="5073606" y="1868037"/>
                  <a:pt x="5087056" y="2050955"/>
                </a:cubicBezTo>
                <a:cubicBezTo>
                  <a:pt x="5100506" y="2233873"/>
                  <a:pt x="5059353" y="2255549"/>
                  <a:pt x="5087056" y="2442891"/>
                </a:cubicBezTo>
                <a:cubicBezTo>
                  <a:pt x="5114759" y="2630233"/>
                  <a:pt x="5071426" y="2905420"/>
                  <a:pt x="5087056" y="3028111"/>
                </a:cubicBezTo>
                <a:cubicBezTo>
                  <a:pt x="5102686" y="3150802"/>
                  <a:pt x="5072392" y="3320808"/>
                  <a:pt x="5087056" y="3468368"/>
                </a:cubicBezTo>
                <a:cubicBezTo>
                  <a:pt x="5101720" y="3615928"/>
                  <a:pt x="5073464" y="3799132"/>
                  <a:pt x="5087056" y="4005267"/>
                </a:cubicBezTo>
                <a:cubicBezTo>
                  <a:pt x="5100648" y="4211402"/>
                  <a:pt x="5054457" y="4426971"/>
                  <a:pt x="5087056" y="4832092"/>
                </a:cubicBezTo>
                <a:cubicBezTo>
                  <a:pt x="4936824" y="4871975"/>
                  <a:pt x="4697035" y="4772604"/>
                  <a:pt x="4521828" y="4832092"/>
                </a:cubicBezTo>
                <a:cubicBezTo>
                  <a:pt x="4346621" y="4891580"/>
                  <a:pt x="4256757" y="4829454"/>
                  <a:pt x="4109211" y="4832092"/>
                </a:cubicBezTo>
                <a:cubicBezTo>
                  <a:pt x="3961665" y="4834730"/>
                  <a:pt x="3807627" y="4795399"/>
                  <a:pt x="3543982" y="4832092"/>
                </a:cubicBezTo>
                <a:cubicBezTo>
                  <a:pt x="3280337" y="4868785"/>
                  <a:pt x="3134993" y="4791807"/>
                  <a:pt x="3029624" y="4832092"/>
                </a:cubicBezTo>
                <a:cubicBezTo>
                  <a:pt x="2924255" y="4872377"/>
                  <a:pt x="2796716" y="4787807"/>
                  <a:pt x="2617008" y="4832092"/>
                </a:cubicBezTo>
                <a:cubicBezTo>
                  <a:pt x="2437300" y="4876377"/>
                  <a:pt x="2316178" y="4818706"/>
                  <a:pt x="2204391" y="4832092"/>
                </a:cubicBezTo>
                <a:cubicBezTo>
                  <a:pt x="2092604" y="4845478"/>
                  <a:pt x="1815307" y="4777196"/>
                  <a:pt x="1537421" y="4832092"/>
                </a:cubicBezTo>
                <a:cubicBezTo>
                  <a:pt x="1259535" y="4886988"/>
                  <a:pt x="1242561" y="4800846"/>
                  <a:pt x="1073934" y="4832092"/>
                </a:cubicBezTo>
                <a:cubicBezTo>
                  <a:pt x="905307" y="4863338"/>
                  <a:pt x="840533" y="4823750"/>
                  <a:pt x="661317" y="4832092"/>
                </a:cubicBezTo>
                <a:cubicBezTo>
                  <a:pt x="482101" y="4840434"/>
                  <a:pt x="135342" y="4821877"/>
                  <a:pt x="0" y="4832092"/>
                </a:cubicBezTo>
                <a:cubicBezTo>
                  <a:pt x="-4540" y="4703584"/>
                  <a:pt x="11290" y="4482638"/>
                  <a:pt x="0" y="4295193"/>
                </a:cubicBezTo>
                <a:cubicBezTo>
                  <a:pt x="-11290" y="4107748"/>
                  <a:pt x="56998" y="3910851"/>
                  <a:pt x="0" y="3709973"/>
                </a:cubicBezTo>
                <a:cubicBezTo>
                  <a:pt x="-56998" y="3509095"/>
                  <a:pt x="1018" y="3371672"/>
                  <a:pt x="0" y="3124753"/>
                </a:cubicBezTo>
                <a:cubicBezTo>
                  <a:pt x="-1018" y="2877834"/>
                  <a:pt x="9199" y="2757829"/>
                  <a:pt x="0" y="2587854"/>
                </a:cubicBezTo>
                <a:cubicBezTo>
                  <a:pt x="-9199" y="2417879"/>
                  <a:pt x="7327" y="2211334"/>
                  <a:pt x="0" y="2099276"/>
                </a:cubicBezTo>
                <a:cubicBezTo>
                  <a:pt x="-7327" y="1987218"/>
                  <a:pt x="41150" y="1884101"/>
                  <a:pt x="0" y="1707339"/>
                </a:cubicBezTo>
                <a:cubicBezTo>
                  <a:pt x="-41150" y="1530577"/>
                  <a:pt x="418" y="1215333"/>
                  <a:pt x="0" y="1073798"/>
                </a:cubicBezTo>
                <a:cubicBezTo>
                  <a:pt x="-418" y="932263"/>
                  <a:pt x="14987" y="723937"/>
                  <a:pt x="0" y="585220"/>
                </a:cubicBezTo>
                <a:cubicBezTo>
                  <a:pt x="-14987" y="446503"/>
                  <a:pt x="41687" y="268348"/>
                  <a:pt x="0" y="0"/>
                </a:cubicBezTo>
                <a:close/>
              </a:path>
              <a:path w="5087056" h="4832092" stroke="0" extrusionOk="0">
                <a:moveTo>
                  <a:pt x="0" y="0"/>
                </a:moveTo>
                <a:cubicBezTo>
                  <a:pt x="135596" y="-37829"/>
                  <a:pt x="265454" y="39809"/>
                  <a:pt x="412617" y="0"/>
                </a:cubicBezTo>
                <a:cubicBezTo>
                  <a:pt x="559780" y="-39809"/>
                  <a:pt x="647094" y="38475"/>
                  <a:pt x="876104" y="0"/>
                </a:cubicBezTo>
                <a:cubicBezTo>
                  <a:pt x="1105114" y="-38475"/>
                  <a:pt x="1299864" y="46063"/>
                  <a:pt x="1492203" y="0"/>
                </a:cubicBezTo>
                <a:cubicBezTo>
                  <a:pt x="1684542" y="-46063"/>
                  <a:pt x="1784508" y="12057"/>
                  <a:pt x="2006561" y="0"/>
                </a:cubicBezTo>
                <a:cubicBezTo>
                  <a:pt x="2228614" y="-12057"/>
                  <a:pt x="2269903" y="22407"/>
                  <a:pt x="2419178" y="0"/>
                </a:cubicBezTo>
                <a:cubicBezTo>
                  <a:pt x="2568453" y="-22407"/>
                  <a:pt x="2843545" y="31064"/>
                  <a:pt x="2984406" y="0"/>
                </a:cubicBezTo>
                <a:cubicBezTo>
                  <a:pt x="3125267" y="-31064"/>
                  <a:pt x="3194330" y="10974"/>
                  <a:pt x="3397023" y="0"/>
                </a:cubicBezTo>
                <a:cubicBezTo>
                  <a:pt x="3599716" y="-10974"/>
                  <a:pt x="3666465" y="13652"/>
                  <a:pt x="3809640" y="0"/>
                </a:cubicBezTo>
                <a:cubicBezTo>
                  <a:pt x="3952815" y="-13652"/>
                  <a:pt x="4256104" y="1034"/>
                  <a:pt x="4425739" y="0"/>
                </a:cubicBezTo>
                <a:cubicBezTo>
                  <a:pt x="4595374" y="-1034"/>
                  <a:pt x="4782425" y="74612"/>
                  <a:pt x="5087056" y="0"/>
                </a:cubicBezTo>
                <a:cubicBezTo>
                  <a:pt x="5117848" y="78745"/>
                  <a:pt x="5044083" y="300635"/>
                  <a:pt x="5087056" y="391936"/>
                </a:cubicBezTo>
                <a:cubicBezTo>
                  <a:pt x="5130029" y="483237"/>
                  <a:pt x="5047980" y="636390"/>
                  <a:pt x="5087056" y="783873"/>
                </a:cubicBezTo>
                <a:cubicBezTo>
                  <a:pt x="5126132" y="931356"/>
                  <a:pt x="5067645" y="1047057"/>
                  <a:pt x="5087056" y="1272451"/>
                </a:cubicBezTo>
                <a:cubicBezTo>
                  <a:pt x="5106467" y="1497845"/>
                  <a:pt x="5051080" y="1573960"/>
                  <a:pt x="5087056" y="1664387"/>
                </a:cubicBezTo>
                <a:cubicBezTo>
                  <a:pt x="5123032" y="1754814"/>
                  <a:pt x="5062755" y="1986128"/>
                  <a:pt x="5087056" y="2201286"/>
                </a:cubicBezTo>
                <a:cubicBezTo>
                  <a:pt x="5111357" y="2416444"/>
                  <a:pt x="5068034" y="2627718"/>
                  <a:pt x="5087056" y="2738185"/>
                </a:cubicBezTo>
                <a:cubicBezTo>
                  <a:pt x="5106078" y="2848652"/>
                  <a:pt x="5070634" y="2993335"/>
                  <a:pt x="5087056" y="3178443"/>
                </a:cubicBezTo>
                <a:cubicBezTo>
                  <a:pt x="5103478" y="3363551"/>
                  <a:pt x="5038923" y="3464550"/>
                  <a:pt x="5087056" y="3618700"/>
                </a:cubicBezTo>
                <a:cubicBezTo>
                  <a:pt x="5135189" y="3772850"/>
                  <a:pt x="5028384" y="4004712"/>
                  <a:pt x="5087056" y="4252241"/>
                </a:cubicBezTo>
                <a:cubicBezTo>
                  <a:pt x="5145728" y="4499770"/>
                  <a:pt x="5067135" y="4639291"/>
                  <a:pt x="5087056" y="4832092"/>
                </a:cubicBezTo>
                <a:cubicBezTo>
                  <a:pt x="4844081" y="4881692"/>
                  <a:pt x="4717544" y="4794763"/>
                  <a:pt x="4521828" y="4832092"/>
                </a:cubicBezTo>
                <a:cubicBezTo>
                  <a:pt x="4326112" y="4869421"/>
                  <a:pt x="4055716" y="4817266"/>
                  <a:pt x="3905729" y="4832092"/>
                </a:cubicBezTo>
                <a:cubicBezTo>
                  <a:pt x="3755742" y="4846918"/>
                  <a:pt x="3610665" y="4829674"/>
                  <a:pt x="3391371" y="4832092"/>
                </a:cubicBezTo>
                <a:cubicBezTo>
                  <a:pt x="3172077" y="4834510"/>
                  <a:pt x="3124914" y="4817394"/>
                  <a:pt x="2927883" y="4832092"/>
                </a:cubicBezTo>
                <a:cubicBezTo>
                  <a:pt x="2730852" y="4846790"/>
                  <a:pt x="2661809" y="4783815"/>
                  <a:pt x="2464396" y="4832092"/>
                </a:cubicBezTo>
                <a:cubicBezTo>
                  <a:pt x="2266983" y="4880369"/>
                  <a:pt x="2007332" y="4796308"/>
                  <a:pt x="1848297" y="4832092"/>
                </a:cubicBezTo>
                <a:cubicBezTo>
                  <a:pt x="1689262" y="4867876"/>
                  <a:pt x="1423742" y="4772873"/>
                  <a:pt x="1232198" y="4832092"/>
                </a:cubicBezTo>
                <a:cubicBezTo>
                  <a:pt x="1040654" y="4891311"/>
                  <a:pt x="937031" y="4792004"/>
                  <a:pt x="717840" y="4832092"/>
                </a:cubicBezTo>
                <a:cubicBezTo>
                  <a:pt x="498649" y="4872180"/>
                  <a:pt x="299126" y="4766207"/>
                  <a:pt x="0" y="4832092"/>
                </a:cubicBezTo>
                <a:cubicBezTo>
                  <a:pt x="-11528" y="4710969"/>
                  <a:pt x="520" y="4546423"/>
                  <a:pt x="0" y="4391835"/>
                </a:cubicBezTo>
                <a:cubicBezTo>
                  <a:pt x="-520" y="4237247"/>
                  <a:pt x="31665" y="4113869"/>
                  <a:pt x="0" y="3999898"/>
                </a:cubicBezTo>
                <a:cubicBezTo>
                  <a:pt x="-31665" y="3885927"/>
                  <a:pt x="1982" y="3754355"/>
                  <a:pt x="0" y="3559641"/>
                </a:cubicBezTo>
                <a:cubicBezTo>
                  <a:pt x="-1982" y="3364927"/>
                  <a:pt x="35538" y="3289029"/>
                  <a:pt x="0" y="3022742"/>
                </a:cubicBezTo>
                <a:cubicBezTo>
                  <a:pt x="-35538" y="2756455"/>
                  <a:pt x="28523" y="2624342"/>
                  <a:pt x="0" y="2485843"/>
                </a:cubicBezTo>
                <a:cubicBezTo>
                  <a:pt x="-28523" y="2347344"/>
                  <a:pt x="1725" y="2284564"/>
                  <a:pt x="0" y="2093907"/>
                </a:cubicBezTo>
                <a:cubicBezTo>
                  <a:pt x="-1725" y="1903250"/>
                  <a:pt x="36809" y="1829525"/>
                  <a:pt x="0" y="1701970"/>
                </a:cubicBezTo>
                <a:cubicBezTo>
                  <a:pt x="-36809" y="1574415"/>
                  <a:pt x="18245" y="1411873"/>
                  <a:pt x="0" y="1165071"/>
                </a:cubicBezTo>
                <a:cubicBezTo>
                  <a:pt x="-18245" y="918269"/>
                  <a:pt x="46001" y="874067"/>
                  <a:pt x="0" y="773135"/>
                </a:cubicBezTo>
                <a:cubicBezTo>
                  <a:pt x="-46001" y="672203"/>
                  <a:pt x="7036" y="190701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2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"x: "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28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hu-HU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2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Pozitiv</a:t>
            </a:r>
            <a:r>
              <a:rPr lang="hu-HU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28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28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hu-HU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2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"Nulla!"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28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2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Negativ</a:t>
            </a:r>
            <a:r>
              <a:rPr lang="hu-HU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2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"Program </a:t>
            </a:r>
            <a:r>
              <a:rPr lang="hu-HU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vege</a:t>
            </a:r>
            <a:r>
              <a:rPr lang="hu-HU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66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24BF9A-B1B5-528D-099A-EC7067C4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Többirányú elágazás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7041834-E503-4B86-C85A-1A368F45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7</a:t>
            </a:fld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ACDC30C-E369-B74C-DE6B-3042EB8C7D9E}"/>
              </a:ext>
            </a:extLst>
          </p:cNvPr>
          <p:cNvSpPr txBox="1"/>
          <p:nvPr/>
        </p:nvSpPr>
        <p:spPr>
          <a:xfrm>
            <a:off x="834280" y="2537773"/>
            <a:ext cx="6103056" cy="3539430"/>
          </a:xfrm>
          <a:custGeom>
            <a:avLst/>
            <a:gdLst>
              <a:gd name="connsiteX0" fmla="*/ 0 w 6103056"/>
              <a:gd name="connsiteY0" fmla="*/ 0 h 3539430"/>
              <a:gd name="connsiteX1" fmla="*/ 371732 w 6103056"/>
              <a:gd name="connsiteY1" fmla="*/ 0 h 3539430"/>
              <a:gd name="connsiteX2" fmla="*/ 865524 w 6103056"/>
              <a:gd name="connsiteY2" fmla="*/ 0 h 3539430"/>
              <a:gd name="connsiteX3" fmla="*/ 1481378 w 6103056"/>
              <a:gd name="connsiteY3" fmla="*/ 0 h 3539430"/>
              <a:gd name="connsiteX4" fmla="*/ 2036201 w 6103056"/>
              <a:gd name="connsiteY4" fmla="*/ 0 h 3539430"/>
              <a:gd name="connsiteX5" fmla="*/ 2591025 w 6103056"/>
              <a:gd name="connsiteY5" fmla="*/ 0 h 3539430"/>
              <a:gd name="connsiteX6" fmla="*/ 3084817 w 6103056"/>
              <a:gd name="connsiteY6" fmla="*/ 0 h 3539430"/>
              <a:gd name="connsiteX7" fmla="*/ 3700671 w 6103056"/>
              <a:gd name="connsiteY7" fmla="*/ 0 h 3539430"/>
              <a:gd name="connsiteX8" fmla="*/ 4316525 w 6103056"/>
              <a:gd name="connsiteY8" fmla="*/ 0 h 3539430"/>
              <a:gd name="connsiteX9" fmla="*/ 4993409 w 6103056"/>
              <a:gd name="connsiteY9" fmla="*/ 0 h 3539430"/>
              <a:gd name="connsiteX10" fmla="*/ 5609263 w 6103056"/>
              <a:gd name="connsiteY10" fmla="*/ 0 h 3539430"/>
              <a:gd name="connsiteX11" fmla="*/ 6103056 w 6103056"/>
              <a:gd name="connsiteY11" fmla="*/ 0 h 3539430"/>
              <a:gd name="connsiteX12" fmla="*/ 6103056 w 6103056"/>
              <a:gd name="connsiteY12" fmla="*/ 519116 h 3539430"/>
              <a:gd name="connsiteX13" fmla="*/ 6103056 w 6103056"/>
              <a:gd name="connsiteY13" fmla="*/ 1144416 h 3539430"/>
              <a:gd name="connsiteX14" fmla="*/ 6103056 w 6103056"/>
              <a:gd name="connsiteY14" fmla="*/ 1805109 h 3539430"/>
              <a:gd name="connsiteX15" fmla="*/ 6103056 w 6103056"/>
              <a:gd name="connsiteY15" fmla="*/ 2288831 h 3539430"/>
              <a:gd name="connsiteX16" fmla="*/ 6103056 w 6103056"/>
              <a:gd name="connsiteY16" fmla="*/ 2772554 h 3539430"/>
              <a:gd name="connsiteX17" fmla="*/ 6103056 w 6103056"/>
              <a:gd name="connsiteY17" fmla="*/ 3539430 h 3539430"/>
              <a:gd name="connsiteX18" fmla="*/ 5670294 w 6103056"/>
              <a:gd name="connsiteY18" fmla="*/ 3539430 h 3539430"/>
              <a:gd name="connsiteX19" fmla="*/ 5115471 w 6103056"/>
              <a:gd name="connsiteY19" fmla="*/ 3539430 h 3539430"/>
              <a:gd name="connsiteX20" fmla="*/ 4682708 w 6103056"/>
              <a:gd name="connsiteY20" fmla="*/ 3539430 h 3539430"/>
              <a:gd name="connsiteX21" fmla="*/ 4310977 w 6103056"/>
              <a:gd name="connsiteY21" fmla="*/ 3539430 h 3539430"/>
              <a:gd name="connsiteX22" fmla="*/ 3939245 w 6103056"/>
              <a:gd name="connsiteY22" fmla="*/ 3539430 h 3539430"/>
              <a:gd name="connsiteX23" fmla="*/ 3384422 w 6103056"/>
              <a:gd name="connsiteY23" fmla="*/ 3539430 h 3539430"/>
              <a:gd name="connsiteX24" fmla="*/ 2890629 w 6103056"/>
              <a:gd name="connsiteY24" fmla="*/ 3539430 h 3539430"/>
              <a:gd name="connsiteX25" fmla="*/ 2518898 w 6103056"/>
              <a:gd name="connsiteY25" fmla="*/ 3539430 h 3539430"/>
              <a:gd name="connsiteX26" fmla="*/ 2147166 w 6103056"/>
              <a:gd name="connsiteY26" fmla="*/ 3539430 h 3539430"/>
              <a:gd name="connsiteX27" fmla="*/ 1470282 w 6103056"/>
              <a:gd name="connsiteY27" fmla="*/ 3539430 h 3539430"/>
              <a:gd name="connsiteX28" fmla="*/ 1037520 w 6103056"/>
              <a:gd name="connsiteY28" fmla="*/ 3539430 h 3539430"/>
              <a:gd name="connsiteX29" fmla="*/ 665788 w 6103056"/>
              <a:gd name="connsiteY29" fmla="*/ 3539430 h 3539430"/>
              <a:gd name="connsiteX30" fmla="*/ 0 w 6103056"/>
              <a:gd name="connsiteY30" fmla="*/ 3539430 h 3539430"/>
              <a:gd name="connsiteX31" fmla="*/ 0 w 6103056"/>
              <a:gd name="connsiteY31" fmla="*/ 2949525 h 3539430"/>
              <a:gd name="connsiteX32" fmla="*/ 0 w 6103056"/>
              <a:gd name="connsiteY32" fmla="*/ 2324226 h 3539430"/>
              <a:gd name="connsiteX33" fmla="*/ 0 w 6103056"/>
              <a:gd name="connsiteY33" fmla="*/ 1698926 h 3539430"/>
              <a:gd name="connsiteX34" fmla="*/ 0 w 6103056"/>
              <a:gd name="connsiteY34" fmla="*/ 1109021 h 3539430"/>
              <a:gd name="connsiteX35" fmla="*/ 0 w 6103056"/>
              <a:gd name="connsiteY35" fmla="*/ 554511 h 3539430"/>
              <a:gd name="connsiteX36" fmla="*/ 0 w 6103056"/>
              <a:gd name="connsiteY36" fmla="*/ 0 h 353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103056" h="3539430" fill="none" extrusionOk="0">
                <a:moveTo>
                  <a:pt x="0" y="0"/>
                </a:moveTo>
                <a:cubicBezTo>
                  <a:pt x="136568" y="-13816"/>
                  <a:pt x="256640" y="8442"/>
                  <a:pt x="371732" y="0"/>
                </a:cubicBezTo>
                <a:cubicBezTo>
                  <a:pt x="486824" y="-8442"/>
                  <a:pt x="752913" y="36894"/>
                  <a:pt x="865524" y="0"/>
                </a:cubicBezTo>
                <a:cubicBezTo>
                  <a:pt x="978135" y="-36894"/>
                  <a:pt x="1221486" y="61648"/>
                  <a:pt x="1481378" y="0"/>
                </a:cubicBezTo>
                <a:cubicBezTo>
                  <a:pt x="1741270" y="-61648"/>
                  <a:pt x="1806331" y="35311"/>
                  <a:pt x="2036201" y="0"/>
                </a:cubicBezTo>
                <a:cubicBezTo>
                  <a:pt x="2266071" y="-35311"/>
                  <a:pt x="2453499" y="25297"/>
                  <a:pt x="2591025" y="0"/>
                </a:cubicBezTo>
                <a:cubicBezTo>
                  <a:pt x="2728551" y="-25297"/>
                  <a:pt x="2968591" y="55458"/>
                  <a:pt x="3084817" y="0"/>
                </a:cubicBezTo>
                <a:cubicBezTo>
                  <a:pt x="3201043" y="-55458"/>
                  <a:pt x="3444548" y="48293"/>
                  <a:pt x="3700671" y="0"/>
                </a:cubicBezTo>
                <a:cubicBezTo>
                  <a:pt x="3956794" y="-48293"/>
                  <a:pt x="4116479" y="44732"/>
                  <a:pt x="4316525" y="0"/>
                </a:cubicBezTo>
                <a:cubicBezTo>
                  <a:pt x="4516571" y="-44732"/>
                  <a:pt x="4797832" y="72874"/>
                  <a:pt x="4993409" y="0"/>
                </a:cubicBezTo>
                <a:cubicBezTo>
                  <a:pt x="5188986" y="-72874"/>
                  <a:pt x="5359266" y="71552"/>
                  <a:pt x="5609263" y="0"/>
                </a:cubicBezTo>
                <a:cubicBezTo>
                  <a:pt x="5859260" y="-71552"/>
                  <a:pt x="5998944" y="32641"/>
                  <a:pt x="6103056" y="0"/>
                </a:cubicBezTo>
                <a:cubicBezTo>
                  <a:pt x="6107959" y="108687"/>
                  <a:pt x="6087231" y="400191"/>
                  <a:pt x="6103056" y="519116"/>
                </a:cubicBezTo>
                <a:cubicBezTo>
                  <a:pt x="6118881" y="638041"/>
                  <a:pt x="6052041" y="872155"/>
                  <a:pt x="6103056" y="1144416"/>
                </a:cubicBezTo>
                <a:cubicBezTo>
                  <a:pt x="6154071" y="1416677"/>
                  <a:pt x="6097255" y="1607410"/>
                  <a:pt x="6103056" y="1805109"/>
                </a:cubicBezTo>
                <a:cubicBezTo>
                  <a:pt x="6108857" y="2002808"/>
                  <a:pt x="6054695" y="2065607"/>
                  <a:pt x="6103056" y="2288831"/>
                </a:cubicBezTo>
                <a:cubicBezTo>
                  <a:pt x="6151417" y="2512055"/>
                  <a:pt x="6076201" y="2640780"/>
                  <a:pt x="6103056" y="2772554"/>
                </a:cubicBezTo>
                <a:cubicBezTo>
                  <a:pt x="6129911" y="2904328"/>
                  <a:pt x="6053740" y="3278272"/>
                  <a:pt x="6103056" y="3539430"/>
                </a:cubicBezTo>
                <a:cubicBezTo>
                  <a:pt x="5963660" y="3573423"/>
                  <a:pt x="5768242" y="3534478"/>
                  <a:pt x="5670294" y="3539430"/>
                </a:cubicBezTo>
                <a:cubicBezTo>
                  <a:pt x="5572346" y="3544382"/>
                  <a:pt x="5234050" y="3522589"/>
                  <a:pt x="5115471" y="3539430"/>
                </a:cubicBezTo>
                <a:cubicBezTo>
                  <a:pt x="4996892" y="3556271"/>
                  <a:pt x="4802993" y="3535038"/>
                  <a:pt x="4682708" y="3539430"/>
                </a:cubicBezTo>
                <a:cubicBezTo>
                  <a:pt x="4562423" y="3543822"/>
                  <a:pt x="4435721" y="3501560"/>
                  <a:pt x="4310977" y="3539430"/>
                </a:cubicBezTo>
                <a:cubicBezTo>
                  <a:pt x="4186233" y="3577300"/>
                  <a:pt x="4117424" y="3538633"/>
                  <a:pt x="3939245" y="3539430"/>
                </a:cubicBezTo>
                <a:cubicBezTo>
                  <a:pt x="3761066" y="3540227"/>
                  <a:pt x="3527907" y="3480187"/>
                  <a:pt x="3384422" y="3539430"/>
                </a:cubicBezTo>
                <a:cubicBezTo>
                  <a:pt x="3240937" y="3598673"/>
                  <a:pt x="3108739" y="3509415"/>
                  <a:pt x="2890629" y="3539430"/>
                </a:cubicBezTo>
                <a:cubicBezTo>
                  <a:pt x="2672519" y="3569445"/>
                  <a:pt x="2662783" y="3501690"/>
                  <a:pt x="2518898" y="3539430"/>
                </a:cubicBezTo>
                <a:cubicBezTo>
                  <a:pt x="2375013" y="3577170"/>
                  <a:pt x="2278936" y="3536237"/>
                  <a:pt x="2147166" y="3539430"/>
                </a:cubicBezTo>
                <a:cubicBezTo>
                  <a:pt x="2015396" y="3542623"/>
                  <a:pt x="1726230" y="3509915"/>
                  <a:pt x="1470282" y="3539430"/>
                </a:cubicBezTo>
                <a:cubicBezTo>
                  <a:pt x="1214334" y="3568945"/>
                  <a:pt x="1252639" y="3531072"/>
                  <a:pt x="1037520" y="3539430"/>
                </a:cubicBezTo>
                <a:cubicBezTo>
                  <a:pt x="822401" y="3547788"/>
                  <a:pt x="801884" y="3538834"/>
                  <a:pt x="665788" y="3539430"/>
                </a:cubicBezTo>
                <a:cubicBezTo>
                  <a:pt x="529692" y="3540026"/>
                  <a:pt x="151479" y="3493707"/>
                  <a:pt x="0" y="3539430"/>
                </a:cubicBezTo>
                <a:cubicBezTo>
                  <a:pt x="-54451" y="3246200"/>
                  <a:pt x="35389" y="3079520"/>
                  <a:pt x="0" y="2949525"/>
                </a:cubicBezTo>
                <a:cubicBezTo>
                  <a:pt x="-35389" y="2819530"/>
                  <a:pt x="27170" y="2549821"/>
                  <a:pt x="0" y="2324226"/>
                </a:cubicBezTo>
                <a:cubicBezTo>
                  <a:pt x="-27170" y="2098631"/>
                  <a:pt x="44501" y="2001573"/>
                  <a:pt x="0" y="1698926"/>
                </a:cubicBezTo>
                <a:cubicBezTo>
                  <a:pt x="-44501" y="1396279"/>
                  <a:pt x="19056" y="1242815"/>
                  <a:pt x="0" y="1109021"/>
                </a:cubicBezTo>
                <a:cubicBezTo>
                  <a:pt x="-19056" y="975227"/>
                  <a:pt x="16356" y="714391"/>
                  <a:pt x="0" y="554511"/>
                </a:cubicBezTo>
                <a:cubicBezTo>
                  <a:pt x="-16356" y="394631"/>
                  <a:pt x="55323" y="169586"/>
                  <a:pt x="0" y="0"/>
                </a:cubicBezTo>
                <a:close/>
              </a:path>
              <a:path w="6103056" h="3539430" stroke="0" extrusionOk="0">
                <a:moveTo>
                  <a:pt x="0" y="0"/>
                </a:moveTo>
                <a:cubicBezTo>
                  <a:pt x="172143" y="-6806"/>
                  <a:pt x="228091" y="24470"/>
                  <a:pt x="371732" y="0"/>
                </a:cubicBezTo>
                <a:cubicBezTo>
                  <a:pt x="515373" y="-24470"/>
                  <a:pt x="657685" y="29382"/>
                  <a:pt x="804494" y="0"/>
                </a:cubicBezTo>
                <a:cubicBezTo>
                  <a:pt x="951303" y="-29382"/>
                  <a:pt x="1205235" y="59399"/>
                  <a:pt x="1420348" y="0"/>
                </a:cubicBezTo>
                <a:cubicBezTo>
                  <a:pt x="1635461" y="-59399"/>
                  <a:pt x="1705784" y="23430"/>
                  <a:pt x="1914140" y="0"/>
                </a:cubicBezTo>
                <a:cubicBezTo>
                  <a:pt x="2122496" y="-23430"/>
                  <a:pt x="2150830" y="12780"/>
                  <a:pt x="2285872" y="0"/>
                </a:cubicBezTo>
                <a:cubicBezTo>
                  <a:pt x="2420914" y="-12780"/>
                  <a:pt x="2597579" y="28468"/>
                  <a:pt x="2840695" y="0"/>
                </a:cubicBezTo>
                <a:cubicBezTo>
                  <a:pt x="3083811" y="-28468"/>
                  <a:pt x="3070909" y="17667"/>
                  <a:pt x="3212427" y="0"/>
                </a:cubicBezTo>
                <a:cubicBezTo>
                  <a:pt x="3353945" y="-17667"/>
                  <a:pt x="3446004" y="9588"/>
                  <a:pt x="3584158" y="0"/>
                </a:cubicBezTo>
                <a:cubicBezTo>
                  <a:pt x="3722312" y="-9588"/>
                  <a:pt x="3995748" y="58724"/>
                  <a:pt x="4200012" y="0"/>
                </a:cubicBezTo>
                <a:cubicBezTo>
                  <a:pt x="4404276" y="-58724"/>
                  <a:pt x="4437914" y="36204"/>
                  <a:pt x="4632774" y="0"/>
                </a:cubicBezTo>
                <a:cubicBezTo>
                  <a:pt x="4827634" y="-36204"/>
                  <a:pt x="4882736" y="3590"/>
                  <a:pt x="5004506" y="0"/>
                </a:cubicBezTo>
                <a:cubicBezTo>
                  <a:pt x="5126276" y="-3590"/>
                  <a:pt x="5336655" y="15600"/>
                  <a:pt x="5437268" y="0"/>
                </a:cubicBezTo>
                <a:cubicBezTo>
                  <a:pt x="5537881" y="-15600"/>
                  <a:pt x="5868484" y="36720"/>
                  <a:pt x="6103056" y="0"/>
                </a:cubicBezTo>
                <a:cubicBezTo>
                  <a:pt x="6104332" y="205425"/>
                  <a:pt x="6047058" y="292719"/>
                  <a:pt x="6103056" y="519116"/>
                </a:cubicBezTo>
                <a:cubicBezTo>
                  <a:pt x="6159054" y="745513"/>
                  <a:pt x="6061886" y="988692"/>
                  <a:pt x="6103056" y="1109021"/>
                </a:cubicBezTo>
                <a:cubicBezTo>
                  <a:pt x="6144226" y="1229350"/>
                  <a:pt x="6078555" y="1557415"/>
                  <a:pt x="6103056" y="1698926"/>
                </a:cubicBezTo>
                <a:cubicBezTo>
                  <a:pt x="6127557" y="1840438"/>
                  <a:pt x="6056009" y="2095030"/>
                  <a:pt x="6103056" y="2218043"/>
                </a:cubicBezTo>
                <a:cubicBezTo>
                  <a:pt x="6150103" y="2341056"/>
                  <a:pt x="6044664" y="2509539"/>
                  <a:pt x="6103056" y="2737159"/>
                </a:cubicBezTo>
                <a:cubicBezTo>
                  <a:pt x="6161448" y="2964779"/>
                  <a:pt x="6062111" y="3148015"/>
                  <a:pt x="6103056" y="3539430"/>
                </a:cubicBezTo>
                <a:cubicBezTo>
                  <a:pt x="5939882" y="3575384"/>
                  <a:pt x="5866465" y="3511557"/>
                  <a:pt x="5731324" y="3539430"/>
                </a:cubicBezTo>
                <a:cubicBezTo>
                  <a:pt x="5596183" y="3567303"/>
                  <a:pt x="5443300" y="3481672"/>
                  <a:pt x="5237532" y="3539430"/>
                </a:cubicBezTo>
                <a:cubicBezTo>
                  <a:pt x="5031764" y="3597188"/>
                  <a:pt x="4745532" y="3511294"/>
                  <a:pt x="4621678" y="3539430"/>
                </a:cubicBezTo>
                <a:cubicBezTo>
                  <a:pt x="4497824" y="3567566"/>
                  <a:pt x="4264907" y="3527942"/>
                  <a:pt x="4127885" y="3539430"/>
                </a:cubicBezTo>
                <a:cubicBezTo>
                  <a:pt x="3990863" y="3550918"/>
                  <a:pt x="3876334" y="3507927"/>
                  <a:pt x="3695123" y="3539430"/>
                </a:cubicBezTo>
                <a:cubicBezTo>
                  <a:pt x="3513912" y="3570933"/>
                  <a:pt x="3425414" y="3529856"/>
                  <a:pt x="3262361" y="3539430"/>
                </a:cubicBezTo>
                <a:cubicBezTo>
                  <a:pt x="3099308" y="3549004"/>
                  <a:pt x="2806539" y="3487847"/>
                  <a:pt x="2646507" y="3539430"/>
                </a:cubicBezTo>
                <a:cubicBezTo>
                  <a:pt x="2486475" y="3591013"/>
                  <a:pt x="2212315" y="3536470"/>
                  <a:pt x="2030653" y="3539430"/>
                </a:cubicBezTo>
                <a:cubicBezTo>
                  <a:pt x="1848991" y="3542390"/>
                  <a:pt x="1645202" y="3535522"/>
                  <a:pt x="1536860" y="3539430"/>
                </a:cubicBezTo>
                <a:cubicBezTo>
                  <a:pt x="1428518" y="3543338"/>
                  <a:pt x="1078017" y="3472252"/>
                  <a:pt x="921007" y="3539430"/>
                </a:cubicBezTo>
                <a:cubicBezTo>
                  <a:pt x="763997" y="3606608"/>
                  <a:pt x="657725" y="3517111"/>
                  <a:pt x="488244" y="3539430"/>
                </a:cubicBezTo>
                <a:cubicBezTo>
                  <a:pt x="318763" y="3561749"/>
                  <a:pt x="204140" y="3518489"/>
                  <a:pt x="0" y="3539430"/>
                </a:cubicBezTo>
                <a:cubicBezTo>
                  <a:pt x="-29408" y="3298684"/>
                  <a:pt x="28330" y="3186814"/>
                  <a:pt x="0" y="3055708"/>
                </a:cubicBezTo>
                <a:cubicBezTo>
                  <a:pt x="-28330" y="2924602"/>
                  <a:pt x="35489" y="2756659"/>
                  <a:pt x="0" y="2465803"/>
                </a:cubicBezTo>
                <a:cubicBezTo>
                  <a:pt x="-35489" y="2174948"/>
                  <a:pt x="4570" y="2039066"/>
                  <a:pt x="0" y="1875898"/>
                </a:cubicBezTo>
                <a:cubicBezTo>
                  <a:pt x="-4570" y="1712731"/>
                  <a:pt x="25044" y="1626793"/>
                  <a:pt x="0" y="1392176"/>
                </a:cubicBezTo>
                <a:cubicBezTo>
                  <a:pt x="-25044" y="1157559"/>
                  <a:pt x="45032" y="1113325"/>
                  <a:pt x="0" y="908454"/>
                </a:cubicBezTo>
                <a:cubicBezTo>
                  <a:pt x="-45032" y="703583"/>
                  <a:pt x="55901" y="242742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cs typeface="Courier New" panose="02070309020205020404" pitchFamily="49" charset="0"/>
              </a:rPr>
              <a:t>Ha &lt;feltétel1&gt; akkor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&lt;utasítások1&gt;</a:t>
            </a:r>
          </a:p>
          <a:p>
            <a:r>
              <a:rPr lang="hu-HU" sz="3200" b="1" dirty="0">
                <a:cs typeface="Courier New" panose="02070309020205020404" pitchFamily="49" charset="0"/>
              </a:rPr>
              <a:t>Különben ha </a:t>
            </a:r>
            <a:r>
              <a:rPr lang="hu-HU" sz="3200" dirty="0">
                <a:cs typeface="Courier New" panose="02070309020205020404" pitchFamily="49" charset="0"/>
              </a:rPr>
              <a:t>&lt;feltétel2&gt; akkor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&lt;utasítások2&gt;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Különben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&lt;utasítások3&gt;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Elágazás vége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EC7F0F0-332A-A999-65C2-E2C06D2C72C0}"/>
              </a:ext>
            </a:extLst>
          </p:cNvPr>
          <p:cNvSpPr txBox="1"/>
          <p:nvPr/>
        </p:nvSpPr>
        <p:spPr>
          <a:xfrm>
            <a:off x="7771616" y="2783994"/>
            <a:ext cx="3586104" cy="3046988"/>
          </a:xfrm>
          <a:custGeom>
            <a:avLst/>
            <a:gdLst>
              <a:gd name="connsiteX0" fmla="*/ 0 w 3586104"/>
              <a:gd name="connsiteY0" fmla="*/ 0 h 3046988"/>
              <a:gd name="connsiteX1" fmla="*/ 633545 w 3586104"/>
              <a:gd name="connsiteY1" fmla="*/ 0 h 3046988"/>
              <a:gd name="connsiteX2" fmla="*/ 1267090 w 3586104"/>
              <a:gd name="connsiteY2" fmla="*/ 0 h 3046988"/>
              <a:gd name="connsiteX3" fmla="*/ 1793052 w 3586104"/>
              <a:gd name="connsiteY3" fmla="*/ 0 h 3046988"/>
              <a:gd name="connsiteX4" fmla="*/ 2426597 w 3586104"/>
              <a:gd name="connsiteY4" fmla="*/ 0 h 3046988"/>
              <a:gd name="connsiteX5" fmla="*/ 3586104 w 3586104"/>
              <a:gd name="connsiteY5" fmla="*/ 0 h 3046988"/>
              <a:gd name="connsiteX6" fmla="*/ 3586104 w 3586104"/>
              <a:gd name="connsiteY6" fmla="*/ 568771 h 3046988"/>
              <a:gd name="connsiteX7" fmla="*/ 3586104 w 3586104"/>
              <a:gd name="connsiteY7" fmla="*/ 1015663 h 3046988"/>
              <a:gd name="connsiteX8" fmla="*/ 3586104 w 3586104"/>
              <a:gd name="connsiteY8" fmla="*/ 1553964 h 3046988"/>
              <a:gd name="connsiteX9" fmla="*/ 3586104 w 3586104"/>
              <a:gd name="connsiteY9" fmla="*/ 2092265 h 3046988"/>
              <a:gd name="connsiteX10" fmla="*/ 3586104 w 3586104"/>
              <a:gd name="connsiteY10" fmla="*/ 2539157 h 3046988"/>
              <a:gd name="connsiteX11" fmla="*/ 3586104 w 3586104"/>
              <a:gd name="connsiteY11" fmla="*/ 3046988 h 3046988"/>
              <a:gd name="connsiteX12" fmla="*/ 3096003 w 3586104"/>
              <a:gd name="connsiteY12" fmla="*/ 3046988 h 3046988"/>
              <a:gd name="connsiteX13" fmla="*/ 2498319 w 3586104"/>
              <a:gd name="connsiteY13" fmla="*/ 3046988 h 3046988"/>
              <a:gd name="connsiteX14" fmla="*/ 2008218 w 3586104"/>
              <a:gd name="connsiteY14" fmla="*/ 3046988 h 3046988"/>
              <a:gd name="connsiteX15" fmla="*/ 1338812 w 3586104"/>
              <a:gd name="connsiteY15" fmla="*/ 3046988 h 3046988"/>
              <a:gd name="connsiteX16" fmla="*/ 848711 w 3586104"/>
              <a:gd name="connsiteY16" fmla="*/ 3046988 h 3046988"/>
              <a:gd name="connsiteX17" fmla="*/ 0 w 3586104"/>
              <a:gd name="connsiteY17" fmla="*/ 3046988 h 3046988"/>
              <a:gd name="connsiteX18" fmla="*/ 0 w 3586104"/>
              <a:gd name="connsiteY18" fmla="*/ 2508687 h 3046988"/>
              <a:gd name="connsiteX19" fmla="*/ 0 w 3586104"/>
              <a:gd name="connsiteY19" fmla="*/ 1970386 h 3046988"/>
              <a:gd name="connsiteX20" fmla="*/ 0 w 3586104"/>
              <a:gd name="connsiteY20" fmla="*/ 1401614 h 3046988"/>
              <a:gd name="connsiteX21" fmla="*/ 0 w 3586104"/>
              <a:gd name="connsiteY21" fmla="*/ 863313 h 3046988"/>
              <a:gd name="connsiteX22" fmla="*/ 0 w 3586104"/>
              <a:gd name="connsiteY22" fmla="*/ 446892 h 3046988"/>
              <a:gd name="connsiteX23" fmla="*/ 0 w 3586104"/>
              <a:gd name="connsiteY23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6104" h="3046988" fill="none" extrusionOk="0">
                <a:moveTo>
                  <a:pt x="0" y="0"/>
                </a:moveTo>
                <a:cubicBezTo>
                  <a:pt x="242291" y="-45307"/>
                  <a:pt x="477212" y="29279"/>
                  <a:pt x="633545" y="0"/>
                </a:cubicBezTo>
                <a:cubicBezTo>
                  <a:pt x="789879" y="-29279"/>
                  <a:pt x="1058623" y="24232"/>
                  <a:pt x="1267090" y="0"/>
                </a:cubicBezTo>
                <a:cubicBezTo>
                  <a:pt x="1475557" y="-24232"/>
                  <a:pt x="1610344" y="44628"/>
                  <a:pt x="1793052" y="0"/>
                </a:cubicBezTo>
                <a:cubicBezTo>
                  <a:pt x="1975760" y="-44628"/>
                  <a:pt x="2263856" y="54923"/>
                  <a:pt x="2426597" y="0"/>
                </a:cubicBezTo>
                <a:cubicBezTo>
                  <a:pt x="2589338" y="-54923"/>
                  <a:pt x="3180084" y="46654"/>
                  <a:pt x="3586104" y="0"/>
                </a:cubicBezTo>
                <a:cubicBezTo>
                  <a:pt x="3594156" y="282123"/>
                  <a:pt x="3531533" y="328544"/>
                  <a:pt x="3586104" y="568771"/>
                </a:cubicBezTo>
                <a:cubicBezTo>
                  <a:pt x="3640675" y="808998"/>
                  <a:pt x="3570651" y="843973"/>
                  <a:pt x="3586104" y="1015663"/>
                </a:cubicBezTo>
                <a:cubicBezTo>
                  <a:pt x="3601557" y="1187353"/>
                  <a:pt x="3565540" y="1364383"/>
                  <a:pt x="3586104" y="1553964"/>
                </a:cubicBezTo>
                <a:cubicBezTo>
                  <a:pt x="3606668" y="1743545"/>
                  <a:pt x="3565157" y="1869401"/>
                  <a:pt x="3586104" y="2092265"/>
                </a:cubicBezTo>
                <a:cubicBezTo>
                  <a:pt x="3607051" y="2315129"/>
                  <a:pt x="3559097" y="2442335"/>
                  <a:pt x="3586104" y="2539157"/>
                </a:cubicBezTo>
                <a:cubicBezTo>
                  <a:pt x="3613111" y="2635979"/>
                  <a:pt x="3580274" y="2802042"/>
                  <a:pt x="3586104" y="3046988"/>
                </a:cubicBezTo>
                <a:cubicBezTo>
                  <a:pt x="3456973" y="3093003"/>
                  <a:pt x="3320838" y="3023171"/>
                  <a:pt x="3096003" y="3046988"/>
                </a:cubicBezTo>
                <a:cubicBezTo>
                  <a:pt x="2871168" y="3070805"/>
                  <a:pt x="2725052" y="2983541"/>
                  <a:pt x="2498319" y="3046988"/>
                </a:cubicBezTo>
                <a:cubicBezTo>
                  <a:pt x="2271586" y="3110435"/>
                  <a:pt x="2216072" y="3017722"/>
                  <a:pt x="2008218" y="3046988"/>
                </a:cubicBezTo>
                <a:cubicBezTo>
                  <a:pt x="1800364" y="3076254"/>
                  <a:pt x="1620567" y="3028158"/>
                  <a:pt x="1338812" y="3046988"/>
                </a:cubicBezTo>
                <a:cubicBezTo>
                  <a:pt x="1057057" y="3065818"/>
                  <a:pt x="1092728" y="3019790"/>
                  <a:pt x="848711" y="3046988"/>
                </a:cubicBezTo>
                <a:cubicBezTo>
                  <a:pt x="604694" y="3074186"/>
                  <a:pt x="375064" y="2960453"/>
                  <a:pt x="0" y="3046988"/>
                </a:cubicBezTo>
                <a:cubicBezTo>
                  <a:pt x="-1252" y="2872806"/>
                  <a:pt x="922" y="2751980"/>
                  <a:pt x="0" y="2508687"/>
                </a:cubicBezTo>
                <a:cubicBezTo>
                  <a:pt x="-922" y="2265394"/>
                  <a:pt x="29050" y="2162611"/>
                  <a:pt x="0" y="1970386"/>
                </a:cubicBezTo>
                <a:cubicBezTo>
                  <a:pt x="-29050" y="1778161"/>
                  <a:pt x="41559" y="1658965"/>
                  <a:pt x="0" y="1401614"/>
                </a:cubicBezTo>
                <a:cubicBezTo>
                  <a:pt x="-41559" y="1144263"/>
                  <a:pt x="31541" y="1018239"/>
                  <a:pt x="0" y="863313"/>
                </a:cubicBezTo>
                <a:cubicBezTo>
                  <a:pt x="-31541" y="708387"/>
                  <a:pt x="38233" y="599500"/>
                  <a:pt x="0" y="446892"/>
                </a:cubicBezTo>
                <a:cubicBezTo>
                  <a:pt x="-38233" y="294284"/>
                  <a:pt x="4761" y="190043"/>
                  <a:pt x="0" y="0"/>
                </a:cubicBezTo>
                <a:close/>
              </a:path>
              <a:path w="3586104" h="3046988" stroke="0" extrusionOk="0">
                <a:moveTo>
                  <a:pt x="0" y="0"/>
                </a:moveTo>
                <a:cubicBezTo>
                  <a:pt x="128564" y="-42934"/>
                  <a:pt x="296782" y="27208"/>
                  <a:pt x="490101" y="0"/>
                </a:cubicBezTo>
                <a:cubicBezTo>
                  <a:pt x="683420" y="-27208"/>
                  <a:pt x="781330" y="31955"/>
                  <a:pt x="1016063" y="0"/>
                </a:cubicBezTo>
                <a:cubicBezTo>
                  <a:pt x="1250796" y="-31955"/>
                  <a:pt x="1349596" y="51315"/>
                  <a:pt x="1649608" y="0"/>
                </a:cubicBezTo>
                <a:cubicBezTo>
                  <a:pt x="1949621" y="-51315"/>
                  <a:pt x="2058531" y="53778"/>
                  <a:pt x="2211431" y="0"/>
                </a:cubicBezTo>
                <a:cubicBezTo>
                  <a:pt x="2364331" y="-53778"/>
                  <a:pt x="2533690" y="3712"/>
                  <a:pt x="2701532" y="0"/>
                </a:cubicBezTo>
                <a:cubicBezTo>
                  <a:pt x="2869374" y="-3712"/>
                  <a:pt x="3245441" y="5776"/>
                  <a:pt x="3586104" y="0"/>
                </a:cubicBezTo>
                <a:cubicBezTo>
                  <a:pt x="3600059" y="146367"/>
                  <a:pt x="3564587" y="276851"/>
                  <a:pt x="3586104" y="416422"/>
                </a:cubicBezTo>
                <a:cubicBezTo>
                  <a:pt x="3607621" y="555993"/>
                  <a:pt x="3560936" y="776227"/>
                  <a:pt x="3586104" y="954723"/>
                </a:cubicBezTo>
                <a:cubicBezTo>
                  <a:pt x="3611272" y="1133219"/>
                  <a:pt x="3579166" y="1267793"/>
                  <a:pt x="3586104" y="1371145"/>
                </a:cubicBezTo>
                <a:cubicBezTo>
                  <a:pt x="3593042" y="1474497"/>
                  <a:pt x="3581207" y="1690882"/>
                  <a:pt x="3586104" y="1878976"/>
                </a:cubicBezTo>
                <a:cubicBezTo>
                  <a:pt x="3591001" y="2067070"/>
                  <a:pt x="3540594" y="2154314"/>
                  <a:pt x="3586104" y="2356337"/>
                </a:cubicBezTo>
                <a:cubicBezTo>
                  <a:pt x="3631614" y="2558360"/>
                  <a:pt x="3584164" y="2782282"/>
                  <a:pt x="3586104" y="3046988"/>
                </a:cubicBezTo>
                <a:cubicBezTo>
                  <a:pt x="3456486" y="3058738"/>
                  <a:pt x="3181156" y="3046535"/>
                  <a:pt x="3024281" y="3046988"/>
                </a:cubicBezTo>
                <a:cubicBezTo>
                  <a:pt x="2867406" y="3047441"/>
                  <a:pt x="2623021" y="3027601"/>
                  <a:pt x="2354875" y="3046988"/>
                </a:cubicBezTo>
                <a:cubicBezTo>
                  <a:pt x="2086729" y="3066375"/>
                  <a:pt x="2019360" y="3036927"/>
                  <a:pt x="1828913" y="3046988"/>
                </a:cubicBezTo>
                <a:cubicBezTo>
                  <a:pt x="1638466" y="3057049"/>
                  <a:pt x="1483652" y="3042825"/>
                  <a:pt x="1338812" y="3046988"/>
                </a:cubicBezTo>
                <a:cubicBezTo>
                  <a:pt x="1193972" y="3051151"/>
                  <a:pt x="1028326" y="3005787"/>
                  <a:pt x="741128" y="3046988"/>
                </a:cubicBezTo>
                <a:cubicBezTo>
                  <a:pt x="453930" y="3088189"/>
                  <a:pt x="261483" y="3046007"/>
                  <a:pt x="0" y="3046988"/>
                </a:cubicBezTo>
                <a:cubicBezTo>
                  <a:pt x="-35322" y="2883411"/>
                  <a:pt x="22187" y="2687875"/>
                  <a:pt x="0" y="2539157"/>
                </a:cubicBezTo>
                <a:cubicBezTo>
                  <a:pt x="-22187" y="2390439"/>
                  <a:pt x="31721" y="2303576"/>
                  <a:pt x="0" y="2092265"/>
                </a:cubicBezTo>
                <a:cubicBezTo>
                  <a:pt x="-31721" y="1880954"/>
                  <a:pt x="46579" y="1755039"/>
                  <a:pt x="0" y="1614904"/>
                </a:cubicBezTo>
                <a:cubicBezTo>
                  <a:pt x="-46579" y="1474769"/>
                  <a:pt x="12301" y="1304444"/>
                  <a:pt x="0" y="1076602"/>
                </a:cubicBezTo>
                <a:cubicBezTo>
                  <a:pt x="-12301" y="848760"/>
                  <a:pt x="39436" y="731884"/>
                  <a:pt x="0" y="599241"/>
                </a:cubicBezTo>
                <a:cubicBezTo>
                  <a:pt x="-39436" y="466598"/>
                  <a:pt x="27464" y="283528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feltetel1:</a:t>
            </a:r>
          </a:p>
          <a:p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utasitasok1</a:t>
            </a:r>
          </a:p>
          <a:p>
            <a:r>
              <a:rPr lang="hu-HU" sz="3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feltetel2:</a:t>
            </a:r>
          </a:p>
          <a:p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utasitasok2</a:t>
            </a:r>
          </a:p>
          <a:p>
            <a:r>
              <a:rPr lang="hu-HU" sz="3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utasitasok3</a:t>
            </a:r>
          </a:p>
        </p:txBody>
      </p:sp>
    </p:spTree>
    <p:extLst>
      <p:ext uri="{BB962C8B-B14F-4D97-AF65-F5344CB8AC3E}">
        <p14:creationId xmlns:p14="http://schemas.microsoft.com/office/powerpoint/2010/main" val="130786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80BA9C-3C6E-A399-1160-8C6E563B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Előjel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DE5135-D24C-6AF4-D336-15A2A208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8</a:t>
            </a:fld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431CF48-4554-692A-E126-3EFB708F7E69}"/>
              </a:ext>
            </a:extLst>
          </p:cNvPr>
          <p:cNvSpPr txBox="1"/>
          <p:nvPr/>
        </p:nvSpPr>
        <p:spPr>
          <a:xfrm>
            <a:off x="668292" y="2423473"/>
            <a:ext cx="4809067" cy="3539430"/>
          </a:xfrm>
          <a:custGeom>
            <a:avLst/>
            <a:gdLst>
              <a:gd name="connsiteX0" fmla="*/ 0 w 4809067"/>
              <a:gd name="connsiteY0" fmla="*/ 0 h 3539430"/>
              <a:gd name="connsiteX1" fmla="*/ 438159 w 4809067"/>
              <a:gd name="connsiteY1" fmla="*/ 0 h 3539430"/>
              <a:gd name="connsiteX2" fmla="*/ 1020591 w 4809067"/>
              <a:gd name="connsiteY2" fmla="*/ 0 h 3539430"/>
              <a:gd name="connsiteX3" fmla="*/ 1603022 w 4809067"/>
              <a:gd name="connsiteY3" fmla="*/ 0 h 3539430"/>
              <a:gd name="connsiteX4" fmla="*/ 2233544 w 4809067"/>
              <a:gd name="connsiteY4" fmla="*/ 0 h 3539430"/>
              <a:gd name="connsiteX5" fmla="*/ 2719795 w 4809067"/>
              <a:gd name="connsiteY5" fmla="*/ 0 h 3539430"/>
              <a:gd name="connsiteX6" fmla="*/ 3254135 w 4809067"/>
              <a:gd name="connsiteY6" fmla="*/ 0 h 3539430"/>
              <a:gd name="connsiteX7" fmla="*/ 3836567 w 4809067"/>
              <a:gd name="connsiteY7" fmla="*/ 0 h 3539430"/>
              <a:gd name="connsiteX8" fmla="*/ 4322817 w 4809067"/>
              <a:gd name="connsiteY8" fmla="*/ 0 h 3539430"/>
              <a:gd name="connsiteX9" fmla="*/ 4809067 w 4809067"/>
              <a:gd name="connsiteY9" fmla="*/ 0 h 3539430"/>
              <a:gd name="connsiteX10" fmla="*/ 4809067 w 4809067"/>
              <a:gd name="connsiteY10" fmla="*/ 589905 h 3539430"/>
              <a:gd name="connsiteX11" fmla="*/ 4809067 w 4809067"/>
              <a:gd name="connsiteY11" fmla="*/ 1250599 h 3539430"/>
              <a:gd name="connsiteX12" fmla="*/ 4809067 w 4809067"/>
              <a:gd name="connsiteY12" fmla="*/ 1805109 h 3539430"/>
              <a:gd name="connsiteX13" fmla="*/ 4809067 w 4809067"/>
              <a:gd name="connsiteY13" fmla="*/ 2359620 h 3539430"/>
              <a:gd name="connsiteX14" fmla="*/ 4809067 w 4809067"/>
              <a:gd name="connsiteY14" fmla="*/ 3020314 h 3539430"/>
              <a:gd name="connsiteX15" fmla="*/ 4809067 w 4809067"/>
              <a:gd name="connsiteY15" fmla="*/ 3539430 h 3539430"/>
              <a:gd name="connsiteX16" fmla="*/ 4274726 w 4809067"/>
              <a:gd name="connsiteY16" fmla="*/ 3539430 h 3539430"/>
              <a:gd name="connsiteX17" fmla="*/ 3740385 w 4809067"/>
              <a:gd name="connsiteY17" fmla="*/ 3539430 h 3539430"/>
              <a:gd name="connsiteX18" fmla="*/ 3109863 w 4809067"/>
              <a:gd name="connsiteY18" fmla="*/ 3539430 h 3539430"/>
              <a:gd name="connsiteX19" fmla="*/ 2575523 w 4809067"/>
              <a:gd name="connsiteY19" fmla="*/ 3539430 h 3539430"/>
              <a:gd name="connsiteX20" fmla="*/ 2185454 w 4809067"/>
              <a:gd name="connsiteY20" fmla="*/ 3539430 h 3539430"/>
              <a:gd name="connsiteX21" fmla="*/ 1795385 w 4809067"/>
              <a:gd name="connsiteY21" fmla="*/ 3539430 h 3539430"/>
              <a:gd name="connsiteX22" fmla="*/ 1261044 w 4809067"/>
              <a:gd name="connsiteY22" fmla="*/ 3539430 h 3539430"/>
              <a:gd name="connsiteX23" fmla="*/ 822885 w 4809067"/>
              <a:gd name="connsiteY23" fmla="*/ 3539430 h 3539430"/>
              <a:gd name="connsiteX24" fmla="*/ 0 w 4809067"/>
              <a:gd name="connsiteY24" fmla="*/ 3539430 h 3539430"/>
              <a:gd name="connsiteX25" fmla="*/ 0 w 4809067"/>
              <a:gd name="connsiteY25" fmla="*/ 2949525 h 3539430"/>
              <a:gd name="connsiteX26" fmla="*/ 0 w 4809067"/>
              <a:gd name="connsiteY26" fmla="*/ 2359620 h 3539430"/>
              <a:gd name="connsiteX27" fmla="*/ 0 w 4809067"/>
              <a:gd name="connsiteY27" fmla="*/ 1805109 h 3539430"/>
              <a:gd name="connsiteX28" fmla="*/ 0 w 4809067"/>
              <a:gd name="connsiteY28" fmla="*/ 1285993 h 3539430"/>
              <a:gd name="connsiteX29" fmla="*/ 0 w 4809067"/>
              <a:gd name="connsiteY29" fmla="*/ 696088 h 3539430"/>
              <a:gd name="connsiteX30" fmla="*/ 0 w 4809067"/>
              <a:gd name="connsiteY30" fmla="*/ 0 h 353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809067" h="3539430" fill="none" extrusionOk="0">
                <a:moveTo>
                  <a:pt x="0" y="0"/>
                </a:moveTo>
                <a:cubicBezTo>
                  <a:pt x="143070" y="-44936"/>
                  <a:pt x="312592" y="39141"/>
                  <a:pt x="438159" y="0"/>
                </a:cubicBezTo>
                <a:cubicBezTo>
                  <a:pt x="563726" y="-39141"/>
                  <a:pt x="785311" y="26674"/>
                  <a:pt x="1020591" y="0"/>
                </a:cubicBezTo>
                <a:cubicBezTo>
                  <a:pt x="1255871" y="-26674"/>
                  <a:pt x="1483777" y="31960"/>
                  <a:pt x="1603022" y="0"/>
                </a:cubicBezTo>
                <a:cubicBezTo>
                  <a:pt x="1722267" y="-31960"/>
                  <a:pt x="2050939" y="70545"/>
                  <a:pt x="2233544" y="0"/>
                </a:cubicBezTo>
                <a:cubicBezTo>
                  <a:pt x="2416149" y="-70545"/>
                  <a:pt x="2493166" y="26921"/>
                  <a:pt x="2719795" y="0"/>
                </a:cubicBezTo>
                <a:cubicBezTo>
                  <a:pt x="2946424" y="-26921"/>
                  <a:pt x="3088003" y="18470"/>
                  <a:pt x="3254135" y="0"/>
                </a:cubicBezTo>
                <a:cubicBezTo>
                  <a:pt x="3420267" y="-18470"/>
                  <a:pt x="3630557" y="6387"/>
                  <a:pt x="3836567" y="0"/>
                </a:cubicBezTo>
                <a:cubicBezTo>
                  <a:pt x="4042577" y="-6387"/>
                  <a:pt x="4189910" y="21164"/>
                  <a:pt x="4322817" y="0"/>
                </a:cubicBezTo>
                <a:cubicBezTo>
                  <a:pt x="4455724" y="-21164"/>
                  <a:pt x="4586703" y="45282"/>
                  <a:pt x="4809067" y="0"/>
                </a:cubicBezTo>
                <a:cubicBezTo>
                  <a:pt x="4874634" y="264334"/>
                  <a:pt x="4776918" y="352182"/>
                  <a:pt x="4809067" y="589905"/>
                </a:cubicBezTo>
                <a:cubicBezTo>
                  <a:pt x="4841216" y="827629"/>
                  <a:pt x="4736277" y="926455"/>
                  <a:pt x="4809067" y="1250599"/>
                </a:cubicBezTo>
                <a:cubicBezTo>
                  <a:pt x="4881857" y="1574743"/>
                  <a:pt x="4742678" y="1653508"/>
                  <a:pt x="4809067" y="1805109"/>
                </a:cubicBezTo>
                <a:cubicBezTo>
                  <a:pt x="4875456" y="1956710"/>
                  <a:pt x="4794013" y="2104050"/>
                  <a:pt x="4809067" y="2359620"/>
                </a:cubicBezTo>
                <a:cubicBezTo>
                  <a:pt x="4824121" y="2615190"/>
                  <a:pt x="4801163" y="2693102"/>
                  <a:pt x="4809067" y="3020314"/>
                </a:cubicBezTo>
                <a:cubicBezTo>
                  <a:pt x="4816971" y="3347526"/>
                  <a:pt x="4755170" y="3395836"/>
                  <a:pt x="4809067" y="3539430"/>
                </a:cubicBezTo>
                <a:cubicBezTo>
                  <a:pt x="4618157" y="3590868"/>
                  <a:pt x="4521493" y="3480549"/>
                  <a:pt x="4274726" y="3539430"/>
                </a:cubicBezTo>
                <a:cubicBezTo>
                  <a:pt x="4027959" y="3598311"/>
                  <a:pt x="3864549" y="3492172"/>
                  <a:pt x="3740385" y="3539430"/>
                </a:cubicBezTo>
                <a:cubicBezTo>
                  <a:pt x="3616221" y="3586688"/>
                  <a:pt x="3244212" y="3503962"/>
                  <a:pt x="3109863" y="3539430"/>
                </a:cubicBezTo>
                <a:cubicBezTo>
                  <a:pt x="2975514" y="3574898"/>
                  <a:pt x="2755109" y="3503666"/>
                  <a:pt x="2575523" y="3539430"/>
                </a:cubicBezTo>
                <a:cubicBezTo>
                  <a:pt x="2395937" y="3575194"/>
                  <a:pt x="2278218" y="3509175"/>
                  <a:pt x="2185454" y="3539430"/>
                </a:cubicBezTo>
                <a:cubicBezTo>
                  <a:pt x="2092690" y="3569685"/>
                  <a:pt x="1929717" y="3531286"/>
                  <a:pt x="1795385" y="3539430"/>
                </a:cubicBezTo>
                <a:cubicBezTo>
                  <a:pt x="1661053" y="3547574"/>
                  <a:pt x="1413131" y="3513792"/>
                  <a:pt x="1261044" y="3539430"/>
                </a:cubicBezTo>
                <a:cubicBezTo>
                  <a:pt x="1108957" y="3565068"/>
                  <a:pt x="1034659" y="3515124"/>
                  <a:pt x="822885" y="3539430"/>
                </a:cubicBezTo>
                <a:cubicBezTo>
                  <a:pt x="611111" y="3563736"/>
                  <a:pt x="178677" y="3524701"/>
                  <a:pt x="0" y="3539430"/>
                </a:cubicBezTo>
                <a:cubicBezTo>
                  <a:pt x="-5707" y="3338499"/>
                  <a:pt x="28390" y="3069783"/>
                  <a:pt x="0" y="2949525"/>
                </a:cubicBezTo>
                <a:cubicBezTo>
                  <a:pt x="-28390" y="2829268"/>
                  <a:pt x="43783" y="2602734"/>
                  <a:pt x="0" y="2359620"/>
                </a:cubicBezTo>
                <a:cubicBezTo>
                  <a:pt x="-43783" y="2116506"/>
                  <a:pt x="61200" y="1986953"/>
                  <a:pt x="0" y="1805109"/>
                </a:cubicBezTo>
                <a:cubicBezTo>
                  <a:pt x="-61200" y="1623265"/>
                  <a:pt x="2351" y="1486709"/>
                  <a:pt x="0" y="1285993"/>
                </a:cubicBezTo>
                <a:cubicBezTo>
                  <a:pt x="-2351" y="1085277"/>
                  <a:pt x="70366" y="842623"/>
                  <a:pt x="0" y="696088"/>
                </a:cubicBezTo>
                <a:cubicBezTo>
                  <a:pt x="-70366" y="549553"/>
                  <a:pt x="64159" y="182713"/>
                  <a:pt x="0" y="0"/>
                </a:cubicBezTo>
                <a:close/>
              </a:path>
              <a:path w="4809067" h="3539430" stroke="0" extrusionOk="0">
                <a:moveTo>
                  <a:pt x="0" y="0"/>
                </a:moveTo>
                <a:cubicBezTo>
                  <a:pt x="174904" y="-16264"/>
                  <a:pt x="233021" y="25979"/>
                  <a:pt x="390069" y="0"/>
                </a:cubicBezTo>
                <a:cubicBezTo>
                  <a:pt x="547117" y="-25979"/>
                  <a:pt x="658134" y="41493"/>
                  <a:pt x="828228" y="0"/>
                </a:cubicBezTo>
                <a:cubicBezTo>
                  <a:pt x="998322" y="-41493"/>
                  <a:pt x="1148084" y="33809"/>
                  <a:pt x="1410660" y="0"/>
                </a:cubicBezTo>
                <a:cubicBezTo>
                  <a:pt x="1673236" y="-33809"/>
                  <a:pt x="1674674" y="37267"/>
                  <a:pt x="1896910" y="0"/>
                </a:cubicBezTo>
                <a:cubicBezTo>
                  <a:pt x="2119146" y="-37267"/>
                  <a:pt x="2136211" y="42038"/>
                  <a:pt x="2286979" y="0"/>
                </a:cubicBezTo>
                <a:cubicBezTo>
                  <a:pt x="2437747" y="-42038"/>
                  <a:pt x="2690468" y="57267"/>
                  <a:pt x="2821319" y="0"/>
                </a:cubicBezTo>
                <a:cubicBezTo>
                  <a:pt x="2952170" y="-57267"/>
                  <a:pt x="3065892" y="22902"/>
                  <a:pt x="3211388" y="0"/>
                </a:cubicBezTo>
                <a:cubicBezTo>
                  <a:pt x="3356884" y="-22902"/>
                  <a:pt x="3483587" y="11628"/>
                  <a:pt x="3601457" y="0"/>
                </a:cubicBezTo>
                <a:cubicBezTo>
                  <a:pt x="3719327" y="-11628"/>
                  <a:pt x="4012534" y="46783"/>
                  <a:pt x="4183888" y="0"/>
                </a:cubicBezTo>
                <a:cubicBezTo>
                  <a:pt x="4355242" y="-46783"/>
                  <a:pt x="4568170" y="49221"/>
                  <a:pt x="4809067" y="0"/>
                </a:cubicBezTo>
                <a:cubicBezTo>
                  <a:pt x="4815355" y="223379"/>
                  <a:pt x="4758104" y="286864"/>
                  <a:pt x="4809067" y="483722"/>
                </a:cubicBezTo>
                <a:cubicBezTo>
                  <a:pt x="4860030" y="680580"/>
                  <a:pt x="4760628" y="751142"/>
                  <a:pt x="4809067" y="967444"/>
                </a:cubicBezTo>
                <a:cubicBezTo>
                  <a:pt x="4857506" y="1183746"/>
                  <a:pt x="4767506" y="1360401"/>
                  <a:pt x="4809067" y="1521955"/>
                </a:cubicBezTo>
                <a:cubicBezTo>
                  <a:pt x="4850628" y="1683509"/>
                  <a:pt x="4790589" y="1871416"/>
                  <a:pt x="4809067" y="2005677"/>
                </a:cubicBezTo>
                <a:cubicBezTo>
                  <a:pt x="4827545" y="2139938"/>
                  <a:pt x="4767897" y="2475253"/>
                  <a:pt x="4809067" y="2595582"/>
                </a:cubicBezTo>
                <a:cubicBezTo>
                  <a:pt x="4850237" y="2715911"/>
                  <a:pt x="4713777" y="3086541"/>
                  <a:pt x="4809067" y="3539430"/>
                </a:cubicBezTo>
                <a:cubicBezTo>
                  <a:pt x="4595994" y="3564931"/>
                  <a:pt x="4518497" y="3532097"/>
                  <a:pt x="4370908" y="3539430"/>
                </a:cubicBezTo>
                <a:cubicBezTo>
                  <a:pt x="4223319" y="3546763"/>
                  <a:pt x="4093868" y="3486994"/>
                  <a:pt x="3836567" y="3539430"/>
                </a:cubicBezTo>
                <a:cubicBezTo>
                  <a:pt x="3579266" y="3591866"/>
                  <a:pt x="3446370" y="3504163"/>
                  <a:pt x="3302226" y="3539430"/>
                </a:cubicBezTo>
                <a:cubicBezTo>
                  <a:pt x="3158082" y="3574697"/>
                  <a:pt x="2954927" y="3528554"/>
                  <a:pt x="2767885" y="3539430"/>
                </a:cubicBezTo>
                <a:cubicBezTo>
                  <a:pt x="2580843" y="3550306"/>
                  <a:pt x="2490339" y="3486574"/>
                  <a:pt x="2281635" y="3539430"/>
                </a:cubicBezTo>
                <a:cubicBezTo>
                  <a:pt x="2072931" y="3592286"/>
                  <a:pt x="1941446" y="3535370"/>
                  <a:pt x="1699204" y="3539430"/>
                </a:cubicBezTo>
                <a:cubicBezTo>
                  <a:pt x="1456962" y="3543490"/>
                  <a:pt x="1348467" y="3506158"/>
                  <a:pt x="1212954" y="3539430"/>
                </a:cubicBezTo>
                <a:cubicBezTo>
                  <a:pt x="1077441" y="3572702"/>
                  <a:pt x="972079" y="3536022"/>
                  <a:pt x="774794" y="3539430"/>
                </a:cubicBezTo>
                <a:cubicBezTo>
                  <a:pt x="577509" y="3542838"/>
                  <a:pt x="358929" y="3526893"/>
                  <a:pt x="0" y="3539430"/>
                </a:cubicBezTo>
                <a:cubicBezTo>
                  <a:pt x="-18914" y="3392731"/>
                  <a:pt x="45859" y="3104029"/>
                  <a:pt x="0" y="2914131"/>
                </a:cubicBezTo>
                <a:cubicBezTo>
                  <a:pt x="-45859" y="2724233"/>
                  <a:pt x="27502" y="2558257"/>
                  <a:pt x="0" y="2395014"/>
                </a:cubicBezTo>
                <a:cubicBezTo>
                  <a:pt x="-27502" y="2231771"/>
                  <a:pt x="32363" y="2036089"/>
                  <a:pt x="0" y="1840504"/>
                </a:cubicBezTo>
                <a:cubicBezTo>
                  <a:pt x="-32363" y="1644919"/>
                  <a:pt x="65427" y="1485679"/>
                  <a:pt x="0" y="1179810"/>
                </a:cubicBezTo>
                <a:cubicBezTo>
                  <a:pt x="-65427" y="873941"/>
                  <a:pt x="51279" y="801637"/>
                  <a:pt x="0" y="589905"/>
                </a:cubicBezTo>
                <a:cubicBezTo>
                  <a:pt x="-51279" y="378173"/>
                  <a:pt x="33134" y="156230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cs typeface="Courier New" panose="02070309020205020404" pitchFamily="49" charset="0"/>
              </a:rPr>
              <a:t>Ha x &gt; 0 akkor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Ki: „</a:t>
            </a:r>
            <a:r>
              <a:rPr lang="hu-HU" sz="3200" dirty="0" err="1">
                <a:cs typeface="Courier New" panose="02070309020205020404" pitchFamily="49" charset="0"/>
              </a:rPr>
              <a:t>Pozitiv</a:t>
            </a:r>
            <a:r>
              <a:rPr lang="hu-HU" sz="3200" dirty="0">
                <a:cs typeface="Courier New" panose="02070309020205020404" pitchFamily="49" charset="0"/>
              </a:rPr>
              <a:t>!”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Különben ha x = 0 akkor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Ki: „Nulla!”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Különben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Ki: „</a:t>
            </a:r>
            <a:r>
              <a:rPr lang="hu-HU" sz="3200" dirty="0" err="1">
                <a:cs typeface="Courier New" panose="02070309020205020404" pitchFamily="49" charset="0"/>
              </a:rPr>
              <a:t>Negativ</a:t>
            </a:r>
            <a:r>
              <a:rPr lang="hu-HU" sz="3200" dirty="0">
                <a:cs typeface="Courier New" panose="02070309020205020404" pitchFamily="49" charset="0"/>
              </a:rPr>
              <a:t>!”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Elágazás vége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417A35C-5732-3167-D940-3C7D9C43733E}"/>
              </a:ext>
            </a:extLst>
          </p:cNvPr>
          <p:cNvSpPr txBox="1"/>
          <p:nvPr/>
        </p:nvSpPr>
        <p:spPr>
          <a:xfrm>
            <a:off x="6145651" y="1684809"/>
            <a:ext cx="5378058" cy="5016758"/>
          </a:xfrm>
          <a:custGeom>
            <a:avLst/>
            <a:gdLst>
              <a:gd name="connsiteX0" fmla="*/ 0 w 5378058"/>
              <a:gd name="connsiteY0" fmla="*/ 0 h 5016758"/>
              <a:gd name="connsiteX1" fmla="*/ 436220 w 5378058"/>
              <a:gd name="connsiteY1" fmla="*/ 0 h 5016758"/>
              <a:gd name="connsiteX2" fmla="*/ 1033782 w 5378058"/>
              <a:gd name="connsiteY2" fmla="*/ 0 h 5016758"/>
              <a:gd name="connsiteX3" fmla="*/ 1631344 w 5378058"/>
              <a:gd name="connsiteY3" fmla="*/ 0 h 5016758"/>
              <a:gd name="connsiteX4" fmla="*/ 2175126 w 5378058"/>
              <a:gd name="connsiteY4" fmla="*/ 0 h 5016758"/>
              <a:gd name="connsiteX5" fmla="*/ 2826468 w 5378058"/>
              <a:gd name="connsiteY5" fmla="*/ 0 h 5016758"/>
              <a:gd name="connsiteX6" fmla="*/ 3477811 w 5378058"/>
              <a:gd name="connsiteY6" fmla="*/ 0 h 5016758"/>
              <a:gd name="connsiteX7" fmla="*/ 4182934 w 5378058"/>
              <a:gd name="connsiteY7" fmla="*/ 0 h 5016758"/>
              <a:gd name="connsiteX8" fmla="*/ 4834277 w 5378058"/>
              <a:gd name="connsiteY8" fmla="*/ 0 h 5016758"/>
              <a:gd name="connsiteX9" fmla="*/ 5378058 w 5378058"/>
              <a:gd name="connsiteY9" fmla="*/ 0 h 5016758"/>
              <a:gd name="connsiteX10" fmla="*/ 5378058 w 5378058"/>
              <a:gd name="connsiteY10" fmla="*/ 457082 h 5016758"/>
              <a:gd name="connsiteX11" fmla="*/ 5378058 w 5378058"/>
              <a:gd name="connsiteY11" fmla="*/ 1064668 h 5016758"/>
              <a:gd name="connsiteX12" fmla="*/ 5378058 w 5378058"/>
              <a:gd name="connsiteY12" fmla="*/ 1722420 h 5016758"/>
              <a:gd name="connsiteX13" fmla="*/ 5378058 w 5378058"/>
              <a:gd name="connsiteY13" fmla="*/ 2129335 h 5016758"/>
              <a:gd name="connsiteX14" fmla="*/ 5378058 w 5378058"/>
              <a:gd name="connsiteY14" fmla="*/ 2536250 h 5016758"/>
              <a:gd name="connsiteX15" fmla="*/ 5378058 w 5378058"/>
              <a:gd name="connsiteY15" fmla="*/ 3143835 h 5016758"/>
              <a:gd name="connsiteX16" fmla="*/ 5378058 w 5378058"/>
              <a:gd name="connsiteY16" fmla="*/ 3600917 h 5016758"/>
              <a:gd name="connsiteX17" fmla="*/ 5378058 w 5378058"/>
              <a:gd name="connsiteY17" fmla="*/ 4158335 h 5016758"/>
              <a:gd name="connsiteX18" fmla="*/ 5378058 w 5378058"/>
              <a:gd name="connsiteY18" fmla="*/ 5016758 h 5016758"/>
              <a:gd name="connsiteX19" fmla="*/ 4780496 w 5378058"/>
              <a:gd name="connsiteY19" fmla="*/ 5016758 h 5016758"/>
              <a:gd name="connsiteX20" fmla="*/ 4344276 w 5378058"/>
              <a:gd name="connsiteY20" fmla="*/ 5016758 h 5016758"/>
              <a:gd name="connsiteX21" fmla="*/ 3746714 w 5378058"/>
              <a:gd name="connsiteY21" fmla="*/ 5016758 h 5016758"/>
              <a:gd name="connsiteX22" fmla="*/ 3202932 w 5378058"/>
              <a:gd name="connsiteY22" fmla="*/ 5016758 h 5016758"/>
              <a:gd name="connsiteX23" fmla="*/ 2766712 w 5378058"/>
              <a:gd name="connsiteY23" fmla="*/ 5016758 h 5016758"/>
              <a:gd name="connsiteX24" fmla="*/ 2330492 w 5378058"/>
              <a:gd name="connsiteY24" fmla="*/ 5016758 h 5016758"/>
              <a:gd name="connsiteX25" fmla="*/ 1625369 w 5378058"/>
              <a:gd name="connsiteY25" fmla="*/ 5016758 h 5016758"/>
              <a:gd name="connsiteX26" fmla="*/ 1135368 w 5378058"/>
              <a:gd name="connsiteY26" fmla="*/ 5016758 h 5016758"/>
              <a:gd name="connsiteX27" fmla="*/ 699148 w 5378058"/>
              <a:gd name="connsiteY27" fmla="*/ 5016758 h 5016758"/>
              <a:gd name="connsiteX28" fmla="*/ 0 w 5378058"/>
              <a:gd name="connsiteY28" fmla="*/ 5016758 h 5016758"/>
              <a:gd name="connsiteX29" fmla="*/ 0 w 5378058"/>
              <a:gd name="connsiteY29" fmla="*/ 4459340 h 5016758"/>
              <a:gd name="connsiteX30" fmla="*/ 0 w 5378058"/>
              <a:gd name="connsiteY30" fmla="*/ 3851755 h 5016758"/>
              <a:gd name="connsiteX31" fmla="*/ 0 w 5378058"/>
              <a:gd name="connsiteY31" fmla="*/ 3244170 h 5016758"/>
              <a:gd name="connsiteX32" fmla="*/ 0 w 5378058"/>
              <a:gd name="connsiteY32" fmla="*/ 2686753 h 5016758"/>
              <a:gd name="connsiteX33" fmla="*/ 0 w 5378058"/>
              <a:gd name="connsiteY33" fmla="*/ 2179503 h 5016758"/>
              <a:gd name="connsiteX34" fmla="*/ 0 w 5378058"/>
              <a:gd name="connsiteY34" fmla="*/ 1772588 h 5016758"/>
              <a:gd name="connsiteX35" fmla="*/ 0 w 5378058"/>
              <a:gd name="connsiteY35" fmla="*/ 1114835 h 5016758"/>
              <a:gd name="connsiteX36" fmla="*/ 0 w 5378058"/>
              <a:gd name="connsiteY36" fmla="*/ 607585 h 5016758"/>
              <a:gd name="connsiteX37" fmla="*/ 0 w 5378058"/>
              <a:gd name="connsiteY37" fmla="*/ 0 h 501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78058" h="5016758" fill="none" extrusionOk="0">
                <a:moveTo>
                  <a:pt x="0" y="0"/>
                </a:moveTo>
                <a:cubicBezTo>
                  <a:pt x="185993" y="-11394"/>
                  <a:pt x="279477" y="4406"/>
                  <a:pt x="436220" y="0"/>
                </a:cubicBezTo>
                <a:cubicBezTo>
                  <a:pt x="592963" y="-4406"/>
                  <a:pt x="841074" y="60343"/>
                  <a:pt x="1033782" y="0"/>
                </a:cubicBezTo>
                <a:cubicBezTo>
                  <a:pt x="1226490" y="-60343"/>
                  <a:pt x="1355709" y="8183"/>
                  <a:pt x="1631344" y="0"/>
                </a:cubicBezTo>
                <a:cubicBezTo>
                  <a:pt x="1906979" y="-8183"/>
                  <a:pt x="1998215" y="3853"/>
                  <a:pt x="2175126" y="0"/>
                </a:cubicBezTo>
                <a:cubicBezTo>
                  <a:pt x="2352037" y="-3853"/>
                  <a:pt x="2693662" y="427"/>
                  <a:pt x="2826468" y="0"/>
                </a:cubicBezTo>
                <a:cubicBezTo>
                  <a:pt x="2959274" y="-427"/>
                  <a:pt x="3240138" y="20098"/>
                  <a:pt x="3477811" y="0"/>
                </a:cubicBezTo>
                <a:cubicBezTo>
                  <a:pt x="3715484" y="-20098"/>
                  <a:pt x="3898984" y="8542"/>
                  <a:pt x="4182934" y="0"/>
                </a:cubicBezTo>
                <a:cubicBezTo>
                  <a:pt x="4466884" y="-8542"/>
                  <a:pt x="4591417" y="74679"/>
                  <a:pt x="4834277" y="0"/>
                </a:cubicBezTo>
                <a:cubicBezTo>
                  <a:pt x="5077137" y="-74679"/>
                  <a:pt x="5193570" y="33453"/>
                  <a:pt x="5378058" y="0"/>
                </a:cubicBezTo>
                <a:cubicBezTo>
                  <a:pt x="5423119" y="96033"/>
                  <a:pt x="5377896" y="257098"/>
                  <a:pt x="5378058" y="457082"/>
                </a:cubicBezTo>
                <a:cubicBezTo>
                  <a:pt x="5378220" y="657066"/>
                  <a:pt x="5312042" y="772201"/>
                  <a:pt x="5378058" y="1064668"/>
                </a:cubicBezTo>
                <a:cubicBezTo>
                  <a:pt x="5444074" y="1357135"/>
                  <a:pt x="5308050" y="1479192"/>
                  <a:pt x="5378058" y="1722420"/>
                </a:cubicBezTo>
                <a:cubicBezTo>
                  <a:pt x="5448066" y="1965648"/>
                  <a:pt x="5351444" y="1963042"/>
                  <a:pt x="5378058" y="2129335"/>
                </a:cubicBezTo>
                <a:cubicBezTo>
                  <a:pt x="5404672" y="2295629"/>
                  <a:pt x="5374660" y="2392666"/>
                  <a:pt x="5378058" y="2536250"/>
                </a:cubicBezTo>
                <a:cubicBezTo>
                  <a:pt x="5381456" y="2679834"/>
                  <a:pt x="5352970" y="2976848"/>
                  <a:pt x="5378058" y="3143835"/>
                </a:cubicBezTo>
                <a:cubicBezTo>
                  <a:pt x="5403146" y="3310822"/>
                  <a:pt x="5363937" y="3460908"/>
                  <a:pt x="5378058" y="3600917"/>
                </a:cubicBezTo>
                <a:cubicBezTo>
                  <a:pt x="5392179" y="3740926"/>
                  <a:pt x="5329612" y="3892082"/>
                  <a:pt x="5378058" y="4158335"/>
                </a:cubicBezTo>
                <a:cubicBezTo>
                  <a:pt x="5426504" y="4424588"/>
                  <a:pt x="5324223" y="4667529"/>
                  <a:pt x="5378058" y="5016758"/>
                </a:cubicBezTo>
                <a:cubicBezTo>
                  <a:pt x="5088464" y="5018161"/>
                  <a:pt x="4905308" y="5012015"/>
                  <a:pt x="4780496" y="5016758"/>
                </a:cubicBezTo>
                <a:cubicBezTo>
                  <a:pt x="4655684" y="5021501"/>
                  <a:pt x="4551554" y="4996129"/>
                  <a:pt x="4344276" y="5016758"/>
                </a:cubicBezTo>
                <a:cubicBezTo>
                  <a:pt x="4136998" y="5037387"/>
                  <a:pt x="3935534" y="5000591"/>
                  <a:pt x="3746714" y="5016758"/>
                </a:cubicBezTo>
                <a:cubicBezTo>
                  <a:pt x="3557894" y="5032925"/>
                  <a:pt x="3449270" y="5007425"/>
                  <a:pt x="3202932" y="5016758"/>
                </a:cubicBezTo>
                <a:cubicBezTo>
                  <a:pt x="2956594" y="5026091"/>
                  <a:pt x="2875283" y="5001945"/>
                  <a:pt x="2766712" y="5016758"/>
                </a:cubicBezTo>
                <a:cubicBezTo>
                  <a:pt x="2658141" y="5031571"/>
                  <a:pt x="2435790" y="4981879"/>
                  <a:pt x="2330492" y="5016758"/>
                </a:cubicBezTo>
                <a:cubicBezTo>
                  <a:pt x="2225194" y="5051637"/>
                  <a:pt x="1912096" y="4943446"/>
                  <a:pt x="1625369" y="5016758"/>
                </a:cubicBezTo>
                <a:cubicBezTo>
                  <a:pt x="1338642" y="5090070"/>
                  <a:pt x="1277244" y="4983556"/>
                  <a:pt x="1135368" y="5016758"/>
                </a:cubicBezTo>
                <a:cubicBezTo>
                  <a:pt x="993492" y="5049960"/>
                  <a:pt x="817162" y="4985477"/>
                  <a:pt x="699148" y="5016758"/>
                </a:cubicBezTo>
                <a:cubicBezTo>
                  <a:pt x="581134" y="5048039"/>
                  <a:pt x="320044" y="4967299"/>
                  <a:pt x="0" y="5016758"/>
                </a:cubicBezTo>
                <a:cubicBezTo>
                  <a:pt x="-45516" y="4764320"/>
                  <a:pt x="12751" y="4733169"/>
                  <a:pt x="0" y="4459340"/>
                </a:cubicBezTo>
                <a:cubicBezTo>
                  <a:pt x="-12751" y="4185511"/>
                  <a:pt x="35652" y="3985958"/>
                  <a:pt x="0" y="3851755"/>
                </a:cubicBezTo>
                <a:cubicBezTo>
                  <a:pt x="-35652" y="3717552"/>
                  <a:pt x="47622" y="3427179"/>
                  <a:pt x="0" y="3244170"/>
                </a:cubicBezTo>
                <a:cubicBezTo>
                  <a:pt x="-47622" y="3061161"/>
                  <a:pt x="53361" y="2833886"/>
                  <a:pt x="0" y="2686753"/>
                </a:cubicBezTo>
                <a:cubicBezTo>
                  <a:pt x="-53361" y="2539620"/>
                  <a:pt x="53346" y="2394897"/>
                  <a:pt x="0" y="2179503"/>
                </a:cubicBezTo>
                <a:cubicBezTo>
                  <a:pt x="-53346" y="1964109"/>
                  <a:pt x="7755" y="1911565"/>
                  <a:pt x="0" y="1772588"/>
                </a:cubicBezTo>
                <a:cubicBezTo>
                  <a:pt x="-7755" y="1633611"/>
                  <a:pt x="30430" y="1334281"/>
                  <a:pt x="0" y="1114835"/>
                </a:cubicBezTo>
                <a:cubicBezTo>
                  <a:pt x="-30430" y="895389"/>
                  <a:pt x="17039" y="786982"/>
                  <a:pt x="0" y="607585"/>
                </a:cubicBezTo>
                <a:cubicBezTo>
                  <a:pt x="-17039" y="428188"/>
                  <a:pt x="10676" y="158903"/>
                  <a:pt x="0" y="0"/>
                </a:cubicBezTo>
                <a:close/>
              </a:path>
              <a:path w="5378058" h="5016758" stroke="0" extrusionOk="0">
                <a:moveTo>
                  <a:pt x="0" y="0"/>
                </a:moveTo>
                <a:cubicBezTo>
                  <a:pt x="112253" y="-8042"/>
                  <a:pt x="268479" y="21138"/>
                  <a:pt x="436220" y="0"/>
                </a:cubicBezTo>
                <a:cubicBezTo>
                  <a:pt x="603961" y="-21138"/>
                  <a:pt x="809512" y="43451"/>
                  <a:pt x="926221" y="0"/>
                </a:cubicBezTo>
                <a:cubicBezTo>
                  <a:pt x="1042930" y="-43451"/>
                  <a:pt x="1324676" y="1082"/>
                  <a:pt x="1577564" y="0"/>
                </a:cubicBezTo>
                <a:cubicBezTo>
                  <a:pt x="1830452" y="-1082"/>
                  <a:pt x="1896556" y="57209"/>
                  <a:pt x="2121345" y="0"/>
                </a:cubicBezTo>
                <a:cubicBezTo>
                  <a:pt x="2346134" y="-57209"/>
                  <a:pt x="2462710" y="15233"/>
                  <a:pt x="2557565" y="0"/>
                </a:cubicBezTo>
                <a:cubicBezTo>
                  <a:pt x="2652420" y="-15233"/>
                  <a:pt x="2974820" y="17011"/>
                  <a:pt x="3155127" y="0"/>
                </a:cubicBezTo>
                <a:cubicBezTo>
                  <a:pt x="3335434" y="-17011"/>
                  <a:pt x="3426918" y="27461"/>
                  <a:pt x="3591348" y="0"/>
                </a:cubicBezTo>
                <a:cubicBezTo>
                  <a:pt x="3755778" y="-27461"/>
                  <a:pt x="3877199" y="48051"/>
                  <a:pt x="4027568" y="0"/>
                </a:cubicBezTo>
                <a:cubicBezTo>
                  <a:pt x="4177937" y="-48051"/>
                  <a:pt x="4401191" y="62055"/>
                  <a:pt x="4678910" y="0"/>
                </a:cubicBezTo>
                <a:cubicBezTo>
                  <a:pt x="4956629" y="-62055"/>
                  <a:pt x="5110734" y="45322"/>
                  <a:pt x="5378058" y="0"/>
                </a:cubicBezTo>
                <a:cubicBezTo>
                  <a:pt x="5410685" y="184539"/>
                  <a:pt x="5361636" y="288789"/>
                  <a:pt x="5378058" y="406915"/>
                </a:cubicBezTo>
                <a:cubicBezTo>
                  <a:pt x="5394480" y="525041"/>
                  <a:pt x="5343882" y="648786"/>
                  <a:pt x="5378058" y="813830"/>
                </a:cubicBezTo>
                <a:cubicBezTo>
                  <a:pt x="5412234" y="978875"/>
                  <a:pt x="5326492" y="1073806"/>
                  <a:pt x="5378058" y="1321080"/>
                </a:cubicBezTo>
                <a:cubicBezTo>
                  <a:pt x="5429624" y="1568354"/>
                  <a:pt x="5376351" y="1580828"/>
                  <a:pt x="5378058" y="1727994"/>
                </a:cubicBezTo>
                <a:cubicBezTo>
                  <a:pt x="5379765" y="1875160"/>
                  <a:pt x="5320487" y="2025867"/>
                  <a:pt x="5378058" y="2285412"/>
                </a:cubicBezTo>
                <a:cubicBezTo>
                  <a:pt x="5435629" y="2544957"/>
                  <a:pt x="5315484" y="2644542"/>
                  <a:pt x="5378058" y="2842830"/>
                </a:cubicBezTo>
                <a:cubicBezTo>
                  <a:pt x="5440632" y="3041118"/>
                  <a:pt x="5371256" y="3180952"/>
                  <a:pt x="5378058" y="3299912"/>
                </a:cubicBezTo>
                <a:cubicBezTo>
                  <a:pt x="5384860" y="3418872"/>
                  <a:pt x="5338328" y="3604549"/>
                  <a:pt x="5378058" y="3756994"/>
                </a:cubicBezTo>
                <a:cubicBezTo>
                  <a:pt x="5417788" y="3909439"/>
                  <a:pt x="5315189" y="4184658"/>
                  <a:pt x="5378058" y="4414747"/>
                </a:cubicBezTo>
                <a:cubicBezTo>
                  <a:pt x="5440927" y="4644836"/>
                  <a:pt x="5324729" y="4796362"/>
                  <a:pt x="5378058" y="5016758"/>
                </a:cubicBezTo>
                <a:cubicBezTo>
                  <a:pt x="5253792" y="5081127"/>
                  <a:pt x="4907483" y="4957354"/>
                  <a:pt x="4780496" y="5016758"/>
                </a:cubicBezTo>
                <a:cubicBezTo>
                  <a:pt x="4653509" y="5076162"/>
                  <a:pt x="4334711" y="4976756"/>
                  <a:pt x="4129153" y="5016758"/>
                </a:cubicBezTo>
                <a:cubicBezTo>
                  <a:pt x="3923595" y="5056760"/>
                  <a:pt x="3757598" y="4978331"/>
                  <a:pt x="3585372" y="5016758"/>
                </a:cubicBezTo>
                <a:cubicBezTo>
                  <a:pt x="3413146" y="5055185"/>
                  <a:pt x="3266993" y="4982891"/>
                  <a:pt x="3095371" y="5016758"/>
                </a:cubicBezTo>
                <a:cubicBezTo>
                  <a:pt x="2923749" y="5050625"/>
                  <a:pt x="2783373" y="4976944"/>
                  <a:pt x="2605370" y="5016758"/>
                </a:cubicBezTo>
                <a:cubicBezTo>
                  <a:pt x="2427367" y="5056572"/>
                  <a:pt x="2178635" y="4996951"/>
                  <a:pt x="1954028" y="5016758"/>
                </a:cubicBezTo>
                <a:cubicBezTo>
                  <a:pt x="1729421" y="5036565"/>
                  <a:pt x="1565679" y="5006183"/>
                  <a:pt x="1302685" y="5016758"/>
                </a:cubicBezTo>
                <a:cubicBezTo>
                  <a:pt x="1039691" y="5027333"/>
                  <a:pt x="892328" y="5001703"/>
                  <a:pt x="758904" y="5016758"/>
                </a:cubicBezTo>
                <a:cubicBezTo>
                  <a:pt x="625480" y="5031813"/>
                  <a:pt x="286344" y="5011451"/>
                  <a:pt x="0" y="5016758"/>
                </a:cubicBezTo>
                <a:cubicBezTo>
                  <a:pt x="-39396" y="4792029"/>
                  <a:pt x="14153" y="4740159"/>
                  <a:pt x="0" y="4559676"/>
                </a:cubicBezTo>
                <a:cubicBezTo>
                  <a:pt x="-14153" y="4379193"/>
                  <a:pt x="27421" y="4264606"/>
                  <a:pt x="0" y="4152761"/>
                </a:cubicBezTo>
                <a:cubicBezTo>
                  <a:pt x="-27421" y="4040916"/>
                  <a:pt x="8656" y="3798007"/>
                  <a:pt x="0" y="3695678"/>
                </a:cubicBezTo>
                <a:cubicBezTo>
                  <a:pt x="-8656" y="3593349"/>
                  <a:pt x="43801" y="3252735"/>
                  <a:pt x="0" y="3138261"/>
                </a:cubicBezTo>
                <a:cubicBezTo>
                  <a:pt x="-43801" y="3023787"/>
                  <a:pt x="46320" y="2820194"/>
                  <a:pt x="0" y="2580843"/>
                </a:cubicBezTo>
                <a:cubicBezTo>
                  <a:pt x="-46320" y="2341492"/>
                  <a:pt x="34905" y="2321043"/>
                  <a:pt x="0" y="2173928"/>
                </a:cubicBezTo>
                <a:cubicBezTo>
                  <a:pt x="-34905" y="2026813"/>
                  <a:pt x="3890" y="1930410"/>
                  <a:pt x="0" y="1767014"/>
                </a:cubicBezTo>
                <a:cubicBezTo>
                  <a:pt x="-3890" y="1603618"/>
                  <a:pt x="50758" y="1443989"/>
                  <a:pt x="0" y="1209596"/>
                </a:cubicBezTo>
                <a:cubicBezTo>
                  <a:pt x="-50758" y="975203"/>
                  <a:pt x="17437" y="911322"/>
                  <a:pt x="0" y="802681"/>
                </a:cubicBezTo>
                <a:cubicBezTo>
                  <a:pt x="-17437" y="694041"/>
                  <a:pt x="22282" y="343422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3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"x: "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3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hu-HU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Pozitiv</a:t>
            </a:r>
            <a:r>
              <a:rPr lang="hu-HU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3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hu-HU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"Nulla!"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3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Negativ</a:t>
            </a:r>
            <a:r>
              <a:rPr lang="hu-HU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"Program </a:t>
            </a:r>
            <a:r>
              <a:rPr lang="hu-HU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vege</a:t>
            </a:r>
            <a:r>
              <a:rPr lang="hu-HU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hu-HU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891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616609-2CE8-17C7-AE5F-CA445B45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Range</a:t>
            </a:r>
            <a:r>
              <a:rPr lang="hu-HU" dirty="0"/>
              <a:t> függvény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39C884-F450-8C4E-0767-D36992994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955799"/>
            <a:ext cx="10925687" cy="4682109"/>
          </a:xfrm>
        </p:spPr>
        <p:txBody>
          <a:bodyPr>
            <a:normAutofit/>
          </a:bodyPr>
          <a:lstStyle/>
          <a:p>
            <a:pPr>
              <a:lnSpc>
                <a:spcPct val="175000"/>
              </a:lnSpc>
            </a:pPr>
            <a:r>
              <a:rPr lang="hu-HU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  <a:r>
              <a:rPr lang="hu-HU" sz="2800" dirty="0">
                <a:solidFill>
                  <a:srgbClr val="000000"/>
                </a:solidFill>
              </a:rPr>
              <a:t> szám</a:t>
            </a:r>
            <a:r>
              <a:rPr lang="hu-HU" sz="2800" b="1" dirty="0">
                <a:solidFill>
                  <a:srgbClr val="000000"/>
                </a:solidFill>
              </a:rPr>
              <a:t>sorozat</a:t>
            </a:r>
            <a:r>
              <a:rPr lang="hu-HU" sz="2800" dirty="0">
                <a:solidFill>
                  <a:srgbClr val="000000"/>
                </a:solidFill>
              </a:rPr>
              <a:t> 0-tól n-</a:t>
            </a:r>
            <a:r>
              <a:rPr lang="hu-HU" sz="2800" dirty="0" err="1">
                <a:solidFill>
                  <a:srgbClr val="000000"/>
                </a:solidFill>
              </a:rPr>
              <a:t>ig</a:t>
            </a:r>
            <a:endParaRPr lang="hu-HU" sz="2800" dirty="0">
              <a:solidFill>
                <a:srgbClr val="000000"/>
              </a:solidFill>
            </a:endParaRPr>
          </a:p>
          <a:p>
            <a:pPr>
              <a:lnSpc>
                <a:spcPct val="175000"/>
              </a:lnSpc>
            </a:pPr>
            <a:r>
              <a:rPr lang="hu-HU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b): </a:t>
            </a:r>
            <a:r>
              <a:rPr lang="hu-HU" sz="2800" b="0" dirty="0">
                <a:solidFill>
                  <a:srgbClr val="000000"/>
                </a:solidFill>
                <a:effectLst/>
              </a:rPr>
              <a:t>az </a:t>
            </a:r>
            <a:r>
              <a:rPr lang="hu-HU" sz="2800" b="1" dirty="0">
                <a:solidFill>
                  <a:srgbClr val="000000"/>
                </a:solidFill>
                <a:effectLst/>
              </a:rPr>
              <a:t>[a, b) </a:t>
            </a:r>
            <a:r>
              <a:rPr lang="hu-HU" sz="2800" b="0" dirty="0">
                <a:solidFill>
                  <a:srgbClr val="000000"/>
                </a:solidFill>
                <a:effectLst/>
              </a:rPr>
              <a:t>intervallumba eső egészek sorozata</a:t>
            </a:r>
          </a:p>
          <a:p>
            <a:pPr>
              <a:lnSpc>
                <a:spcPct val="175000"/>
              </a:lnSpc>
            </a:pPr>
            <a:r>
              <a:rPr lang="hu-HU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b, d): </a:t>
            </a:r>
            <a:r>
              <a:rPr lang="hu-HU" sz="2800" b="0" dirty="0">
                <a:solidFill>
                  <a:srgbClr val="000000"/>
                </a:solidFill>
                <a:effectLst/>
              </a:rPr>
              <a:t>az [a,</a:t>
            </a:r>
            <a:r>
              <a:rPr lang="hu-HU" sz="2800" dirty="0">
                <a:solidFill>
                  <a:srgbClr val="000000"/>
                </a:solidFill>
              </a:rPr>
              <a:t> b) intervallumba eső egészek </a:t>
            </a:r>
            <a:r>
              <a:rPr lang="hu-HU" sz="2800" b="1" dirty="0">
                <a:solidFill>
                  <a:srgbClr val="000000"/>
                </a:solidFill>
              </a:rPr>
              <a:t>d</a:t>
            </a:r>
            <a:r>
              <a:rPr lang="hu-HU" sz="2800" dirty="0">
                <a:solidFill>
                  <a:srgbClr val="000000"/>
                </a:solidFill>
              </a:rPr>
              <a:t>-</a:t>
            </a:r>
            <a:r>
              <a:rPr lang="hu-HU" sz="2800" dirty="0" err="1">
                <a:solidFill>
                  <a:srgbClr val="000000"/>
                </a:solidFill>
              </a:rPr>
              <a:t>esével</a:t>
            </a:r>
            <a:endParaRPr lang="hu-HU" sz="2800" dirty="0">
              <a:solidFill>
                <a:srgbClr val="000000"/>
              </a:solidFill>
            </a:endParaRPr>
          </a:p>
          <a:p>
            <a:pPr>
              <a:lnSpc>
                <a:spcPct val="175000"/>
              </a:lnSpc>
            </a:pPr>
            <a:r>
              <a:rPr lang="hu-HU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(start, stop, </a:t>
            </a:r>
            <a:r>
              <a:rPr lang="hu-HU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hu-HU" sz="2800" dirty="0">
                <a:solidFill>
                  <a:srgbClr val="000000"/>
                </a:solidFill>
              </a:rPr>
              <a:t>„start”-</a:t>
            </a:r>
            <a:r>
              <a:rPr lang="hu-HU" sz="2800" dirty="0" err="1">
                <a:solidFill>
                  <a:srgbClr val="000000"/>
                </a:solidFill>
              </a:rPr>
              <a:t>tól</a:t>
            </a:r>
            <a:r>
              <a:rPr lang="hu-HU" sz="2800" dirty="0">
                <a:solidFill>
                  <a:srgbClr val="000000"/>
                </a:solidFill>
              </a:rPr>
              <a:t> „stop”-</a:t>
            </a:r>
            <a:r>
              <a:rPr lang="hu-HU" sz="2800" dirty="0" err="1">
                <a:solidFill>
                  <a:srgbClr val="000000"/>
                </a:solidFill>
              </a:rPr>
              <a:t>ig</a:t>
            </a:r>
            <a:r>
              <a:rPr lang="hu-HU" sz="2800" dirty="0">
                <a:solidFill>
                  <a:srgbClr val="000000"/>
                </a:solidFill>
              </a:rPr>
              <a:t> „</a:t>
            </a:r>
            <a:r>
              <a:rPr lang="hu-HU" sz="2800" dirty="0" err="1">
                <a:solidFill>
                  <a:srgbClr val="000000"/>
                </a:solidFill>
              </a:rPr>
              <a:t>step</a:t>
            </a:r>
            <a:r>
              <a:rPr lang="hu-HU" sz="2800" dirty="0">
                <a:solidFill>
                  <a:srgbClr val="000000"/>
                </a:solidFill>
              </a:rPr>
              <a:t>”-</a:t>
            </a:r>
            <a:r>
              <a:rPr lang="hu-HU" sz="2800" dirty="0" err="1">
                <a:solidFill>
                  <a:srgbClr val="000000"/>
                </a:solidFill>
              </a:rPr>
              <a:t>esével</a:t>
            </a:r>
            <a:endParaRPr lang="hu-HU" sz="2800" b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75000"/>
              </a:lnSpc>
            </a:pPr>
            <a:r>
              <a:rPr lang="hu-HU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(sorozat): </a:t>
            </a:r>
            <a:r>
              <a:rPr lang="hu-HU" sz="2800" dirty="0">
                <a:solidFill>
                  <a:srgbClr val="000000"/>
                </a:solidFill>
              </a:rPr>
              <a:t>sorozatból </a:t>
            </a:r>
            <a:r>
              <a:rPr lang="hu-HU" sz="2800" b="1" dirty="0">
                <a:solidFill>
                  <a:srgbClr val="000000"/>
                </a:solidFill>
              </a:rPr>
              <a:t>listá</a:t>
            </a:r>
            <a:r>
              <a:rPr lang="hu-HU" sz="2800" dirty="0">
                <a:solidFill>
                  <a:srgbClr val="000000"/>
                </a:solidFill>
              </a:rPr>
              <a:t>t csinál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CF20529-C5BC-89E7-A0FC-8566911D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200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8. egyéni sém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70C0"/>
      </a:hlink>
      <a:folHlink>
        <a:srgbClr val="7030A0"/>
      </a:folHlink>
    </a:clrScheme>
    <a:fontScheme name="Fabet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Fabetű</Template>
  <TotalTime>2390</TotalTime>
  <Words>1116</Words>
  <Application>Microsoft Office PowerPoint</Application>
  <PresentationFormat>Szélesvásznú</PresentationFormat>
  <Paragraphs>231</Paragraphs>
  <Slides>18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Rockwell</vt:lpstr>
      <vt:lpstr>Rockwell Condensed</vt:lpstr>
      <vt:lpstr>Wingdings</vt:lpstr>
      <vt:lpstr>Fabetű</vt:lpstr>
      <vt:lpstr>Vezérlési szerkezetek</vt:lpstr>
      <vt:lpstr>Vezérlési szerkezet</vt:lpstr>
      <vt:lpstr>Egyirányú elágazás</vt:lpstr>
      <vt:lpstr>Kétirányú elágazás</vt:lpstr>
      <vt:lpstr>Egymásba ágyazás</vt:lpstr>
      <vt:lpstr>Előjel</vt:lpstr>
      <vt:lpstr>Többirányú elágazás</vt:lpstr>
      <vt:lpstr>Előjel</vt:lpstr>
      <vt:lpstr>Range függvény</vt:lpstr>
      <vt:lpstr>Range példák</vt:lpstr>
      <vt:lpstr>Számlálós ciklus</vt:lpstr>
      <vt:lpstr>Bejárós ciklus (for, in)</vt:lpstr>
      <vt:lpstr>Elöltesztelős ciklus (while)</vt:lpstr>
      <vt:lpstr>Elöltesztelős ciklus (while)</vt:lpstr>
      <vt:lpstr>While ciklus feladat (?)</vt:lpstr>
      <vt:lpstr>Hátultesztelős (do-while)</vt:lpstr>
      <vt:lpstr>Megvalósítás (C++ és Python)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Alapismeretek</dc:title>
  <dc:creator>User</dc:creator>
  <cp:lastModifiedBy>User</cp:lastModifiedBy>
  <cp:revision>1</cp:revision>
  <dcterms:created xsi:type="dcterms:W3CDTF">2022-07-20T14:10:56Z</dcterms:created>
  <dcterms:modified xsi:type="dcterms:W3CDTF">2022-08-29T17:57:48Z</dcterms:modified>
</cp:coreProperties>
</file>