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21941D-0987-7694-3F75-F45560F98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E28926D-10E0-CC0D-E2D9-71CA9F850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084604-6099-361F-FBB5-ACC4E39E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78561B-B68C-4A2E-3276-F2B834C5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A27F60-472B-B496-2E37-D9F064AF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331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9288FE-9483-6939-B316-5888F578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DD6D1B-D5AA-CB21-63DA-D7BE89B0C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EA4983-B8D5-91A5-4049-3CEB1D619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89FD82-105B-A030-5617-89E191C2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71DC00-4E9B-A402-B9EF-5D744A18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26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DE45CA4-886C-BEB1-BFC8-AAFCA2577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E92793-8FBA-71DB-3D30-8F45C6B0C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48C1F40-9487-86E5-FA6F-D06649215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FDCA21-933A-41C7-2067-475F2FCD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F26A17-0981-2163-930D-512096F7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1629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1FB5F4-12AE-06D8-F0F2-066F662C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DE7B9A-611D-7024-B4E6-CF7FA169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E148BB-2F6D-9CBD-1661-ECD34820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5479CE-2567-F822-D93D-B9D51696C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D135081-36F0-9653-1B5C-C1E982C2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343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57415-DBDC-6A2E-0B9D-D73A5DAEF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144B623-6976-A608-6F73-D9A03B6A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897239-A6F2-4D4D-A851-24666D52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449B53E-6319-C1E7-DC42-F9D0764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4E5B2E-ABC8-0A8C-593A-A784DB94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326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7C12BF-2473-B18A-07FF-C0B969FF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F579B3-3C63-0DD3-F621-0E8D021E6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9DE301-196B-A313-1D82-AB264B322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C8832B4-A1D5-3525-A89A-D13ED7CE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4A02FD9-8102-8F36-E0AD-57BBF111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B57FF6-25A6-D282-CD26-10967DA0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852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E75829-A1E7-6C7C-7ECB-9145205D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EFCB24-CAD9-01FE-DBAB-C82734413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3E4FFE-EB01-F520-B9C2-275C714C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882C2A4-FDC3-CED2-0EB5-9DFD50DE5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C770565-8545-97DA-4887-B7D4BC7D2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06D7E31-EEEB-DCB4-FD98-82D769E61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3A75989-14EA-3F7B-1B5F-803CB931D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A079F3E-930C-B952-C31E-FB9064E1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854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D44FC7-F9D7-EA83-F402-8E8F87D7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F8F5B8-93DF-FE65-A002-B0E5CA14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E35C65A-4D74-2AD0-0CB8-93F885343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3AE62-DEF4-BDB0-1CF8-7CD8A107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8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782933AF-CAE5-9EA6-7191-5E4B88E5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F6C79C6-7A9A-670D-9D7C-D8B1E92B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17BB753-4201-1EA7-1B38-61A460F1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911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02DD37-B476-19DE-188A-18BE2DCA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21DEEB-D1B2-9D8A-9B8D-26117F588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12972D-D091-0ADF-2659-9AF320BE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8A5A9DD-258E-E83C-8D97-9DE2BA72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593F0AB-D79A-AA50-57DC-8D12AA0D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3AEA22-ADA1-EDFB-86EA-97B4CE85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47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5A84FA-ADC0-CD55-E720-AE9667BD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94E8FF3-B176-A196-B4ED-E754F5402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BF05FEC-8007-8666-6EA0-91DE08F4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CE9A3C-40B6-6BE2-5941-A1EB64FD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89E234-1191-2A6A-A177-15C1DD16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0B5DDF-6EB4-050C-E0EA-9260C0F56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622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23B38ED-0427-0011-D5FD-AA608CCA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C22E0A-0FD3-4794-80B1-049A10E8F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D0271F-4EA4-2A15-47B4-17839668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C546E2-6361-482E-91B0-9A0EDCDAB52B}" type="datetimeFigureOut">
              <a:rPr lang="hu-HU" smtClean="0"/>
              <a:t>2024. 09. 24.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E507EF-5EBD-1A0E-7112-AA6EC8026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172002-278C-9807-4192-F1DDF112E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91C15-4BC5-4F8A-A8CE-FBCCF38EBDF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98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6216BB-88EC-3508-53AC-30DBFB81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 err="1"/>
              <a:t>My</a:t>
            </a:r>
            <a:r>
              <a:rPr lang="hu-HU" sz="6600" dirty="0"/>
              <a:t> Project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E7C4DE-2967-46A2-28DE-CB43D147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By</a:t>
            </a:r>
            <a:r>
              <a:rPr lang="hu-HU" dirty="0"/>
              <a:t>: Szebelédi Zoltán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1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C26B45-F619-68E7-836E-DD0C20AD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 dirty="0"/>
              <a:t>Main Page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41916-7DEA-91C1-CC8A-FCBAB854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 add </a:t>
            </a:r>
            <a:r>
              <a:rPr lang="hu-HU" sz="2200" dirty="0" err="1"/>
              <a:t>or</a:t>
            </a:r>
            <a:r>
              <a:rPr lang="hu-HU" sz="2200" dirty="0"/>
              <a:t> </a:t>
            </a:r>
            <a:r>
              <a:rPr lang="hu-HU" sz="2200" dirty="0" err="1"/>
              <a:t>delete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many</a:t>
            </a:r>
            <a:r>
              <a:rPr lang="hu-HU" sz="2200" dirty="0"/>
              <a:t> </a:t>
            </a:r>
            <a:r>
              <a:rPr lang="hu-HU" sz="2200" dirty="0" err="1"/>
              <a:t>items</a:t>
            </a:r>
            <a:r>
              <a:rPr lang="hu-HU" sz="2200" dirty="0"/>
              <a:t> (maximum 3 </a:t>
            </a:r>
            <a:r>
              <a:rPr lang="hu-HU" sz="2200" dirty="0" err="1"/>
              <a:t>words</a:t>
            </a:r>
            <a:r>
              <a:rPr lang="hu-HU" sz="2200" dirty="0"/>
              <a:t>) </a:t>
            </a:r>
            <a:r>
              <a:rPr lang="hu-HU" sz="2200" dirty="0" err="1"/>
              <a:t>to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2 </a:t>
            </a:r>
            <a:r>
              <a:rPr lang="hu-HU" sz="2200" dirty="0" err="1"/>
              <a:t>list</a:t>
            </a:r>
            <a:r>
              <a:rPr lang="hu-HU" sz="2200" dirty="0"/>
              <a:t> </a:t>
            </a:r>
            <a:r>
              <a:rPr lang="hu-HU" sz="2200" dirty="0" err="1"/>
              <a:t>each</a:t>
            </a:r>
            <a:r>
              <a:rPr lang="hu-HU" sz="2200" dirty="0"/>
              <a:t> </a:t>
            </a:r>
            <a:r>
              <a:rPr lang="hu-HU" sz="2200" dirty="0" err="1"/>
              <a:t>as</a:t>
            </a:r>
            <a:r>
              <a:rPr lang="hu-HU" sz="2200" dirty="0"/>
              <a:t> </a:t>
            </a:r>
            <a:r>
              <a:rPr lang="hu-HU" sz="2200" dirty="0" err="1"/>
              <a:t>many</a:t>
            </a:r>
            <a:r>
              <a:rPr lang="hu-HU" sz="2200" dirty="0"/>
              <a:t> </a:t>
            </a:r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want</a:t>
            </a:r>
            <a:endParaRPr lang="hu-HU" sz="2200" dirty="0"/>
          </a:p>
          <a:p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 </a:t>
            </a:r>
            <a:r>
              <a:rPr lang="hu-HU" sz="2200" dirty="0" err="1"/>
              <a:t>reorder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2 </a:t>
            </a:r>
            <a:r>
              <a:rPr lang="hu-HU" sz="2200" dirty="0" err="1"/>
              <a:t>list</a:t>
            </a:r>
            <a:r>
              <a:rPr lang="hu-HU" sz="2200" dirty="0"/>
              <a:t> </a:t>
            </a:r>
            <a:r>
              <a:rPr lang="hu-HU" sz="2200" dirty="0" err="1"/>
              <a:t>how</a:t>
            </a:r>
            <a:r>
              <a:rPr lang="hu-HU" sz="2200" dirty="0"/>
              <a:t> </a:t>
            </a:r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want</a:t>
            </a:r>
            <a:r>
              <a:rPr lang="hu-HU" sz="2200" dirty="0"/>
              <a:t> </a:t>
            </a:r>
            <a:r>
              <a:rPr lang="hu-HU" sz="2200" dirty="0" err="1"/>
              <a:t>them</a:t>
            </a:r>
            <a:endParaRPr lang="hu-HU" sz="2200" dirty="0"/>
          </a:p>
          <a:p>
            <a:r>
              <a:rPr lang="hu-HU" sz="2200" dirty="0" err="1"/>
              <a:t>You</a:t>
            </a:r>
            <a:r>
              <a:rPr lang="hu-HU" sz="2200" dirty="0"/>
              <a:t> </a:t>
            </a:r>
            <a:r>
              <a:rPr lang="hu-HU" sz="2200" dirty="0" err="1"/>
              <a:t>can</a:t>
            </a:r>
            <a:r>
              <a:rPr lang="hu-HU" sz="2200" dirty="0"/>
              <a:t> </a:t>
            </a:r>
            <a:r>
              <a:rPr lang="hu-HU" sz="2200" dirty="0" err="1"/>
              <a:t>switch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</a:t>
            </a:r>
            <a:r>
              <a:rPr lang="hu-HU" sz="2200" dirty="0" err="1"/>
              <a:t>items</a:t>
            </a:r>
            <a:r>
              <a:rPr lang="hu-HU" sz="2200" dirty="0"/>
              <a:t> </a:t>
            </a:r>
            <a:r>
              <a:rPr lang="hu-HU" sz="2200" dirty="0" err="1"/>
              <a:t>between</a:t>
            </a:r>
            <a:r>
              <a:rPr lang="hu-HU" sz="2200" dirty="0"/>
              <a:t> </a:t>
            </a:r>
            <a:r>
              <a:rPr lang="hu-HU" sz="2200" dirty="0" err="1"/>
              <a:t>the</a:t>
            </a:r>
            <a:r>
              <a:rPr lang="hu-HU" sz="2200" dirty="0"/>
              <a:t> 2 </a:t>
            </a:r>
            <a:r>
              <a:rPr lang="hu-HU" sz="2200" dirty="0" err="1"/>
              <a:t>list</a:t>
            </a:r>
            <a:endParaRPr lang="hu-HU" sz="2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D7EFCEB-BF79-F43A-21B2-93ED8326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3" y="640080"/>
            <a:ext cx="6823045" cy="5577840"/>
          </a:xfrm>
          <a:prstGeom prst="rect">
            <a:avLst/>
          </a:prstGeom>
        </p:spPr>
      </p:pic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FC4BEA1D-36C4-FE20-1A1F-410EB5D6918A}"/>
              </a:ext>
            </a:extLst>
          </p:cNvPr>
          <p:cNvCxnSpPr>
            <a:cxnSpLocks/>
          </p:cNvCxnSpPr>
          <p:nvPr/>
        </p:nvCxnSpPr>
        <p:spPr>
          <a:xfrm flipV="1">
            <a:off x="4443984" y="1124152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8ED7FA90-473C-B43B-0D6E-4A651B7C7942}"/>
              </a:ext>
            </a:extLst>
          </p:cNvPr>
          <p:cNvCxnSpPr>
            <a:cxnSpLocks/>
          </p:cNvCxnSpPr>
          <p:nvPr/>
        </p:nvCxnSpPr>
        <p:spPr>
          <a:xfrm flipV="1">
            <a:off x="8754569" y="1124152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églalap 10">
            <a:extLst>
              <a:ext uri="{FF2B5EF4-FFF2-40B4-BE49-F238E27FC236}">
                <a16:creationId xmlns:a16="http://schemas.microsoft.com/office/drawing/2014/main" id="{4C56D77C-DCBE-980D-45AE-29AF3CC42B8D}"/>
              </a:ext>
            </a:extLst>
          </p:cNvPr>
          <p:cNvSpPr/>
          <p:nvPr/>
        </p:nvSpPr>
        <p:spPr>
          <a:xfrm>
            <a:off x="6325865" y="1408176"/>
            <a:ext cx="832104" cy="116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305751F2-2F39-8951-9C0B-06D0CF92DCFF}"/>
              </a:ext>
            </a:extLst>
          </p:cNvPr>
          <p:cNvSpPr/>
          <p:nvPr/>
        </p:nvSpPr>
        <p:spPr>
          <a:xfrm>
            <a:off x="10636450" y="1408176"/>
            <a:ext cx="832104" cy="1165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0D678CB6-2206-7FFF-C512-7361C2F31D67}"/>
              </a:ext>
            </a:extLst>
          </p:cNvPr>
          <p:cNvCxnSpPr>
            <a:cxnSpLocks/>
          </p:cNvCxnSpPr>
          <p:nvPr/>
        </p:nvCxnSpPr>
        <p:spPr>
          <a:xfrm flipV="1">
            <a:off x="5882381" y="6007608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512CEBA2-642F-82F3-DB65-D72D210ECD99}"/>
              </a:ext>
            </a:extLst>
          </p:cNvPr>
          <p:cNvCxnSpPr>
            <a:cxnSpLocks/>
          </p:cNvCxnSpPr>
          <p:nvPr/>
        </p:nvCxnSpPr>
        <p:spPr>
          <a:xfrm flipV="1">
            <a:off x="10183368" y="6003036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627A6952-FA72-7F2F-707D-895458B9BDAB}"/>
              </a:ext>
            </a:extLst>
          </p:cNvPr>
          <p:cNvCxnSpPr>
            <a:cxnSpLocks/>
          </p:cNvCxnSpPr>
          <p:nvPr/>
        </p:nvCxnSpPr>
        <p:spPr>
          <a:xfrm flipV="1">
            <a:off x="7350073" y="1608784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3D1B3FBE-35F1-55E5-7F82-91948FD8DB0C}"/>
              </a:ext>
            </a:extLst>
          </p:cNvPr>
          <p:cNvCxnSpPr>
            <a:cxnSpLocks/>
          </p:cNvCxnSpPr>
          <p:nvPr/>
        </p:nvCxnSpPr>
        <p:spPr>
          <a:xfrm flipV="1">
            <a:off x="7350073" y="2432304"/>
            <a:ext cx="649224" cy="7498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03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8C26B45-F619-68E7-836E-DD0C20AD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400" dirty="0"/>
              <a:t>Add Page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9841916-7DEA-91C1-CC8A-FCBAB8548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don’t</a:t>
            </a:r>
            <a:r>
              <a:rPr lang="hu-HU" sz="2400" dirty="0"/>
              <a:t> </a:t>
            </a:r>
            <a:r>
              <a:rPr lang="hu-HU" sz="2400" dirty="0" err="1"/>
              <a:t>have</a:t>
            </a:r>
            <a:r>
              <a:rPr lang="hu-HU" sz="2400" dirty="0"/>
              <a:t> </a:t>
            </a:r>
            <a:r>
              <a:rPr lang="hu-HU" sz="2400" dirty="0" err="1"/>
              <a:t>to</a:t>
            </a:r>
            <a:r>
              <a:rPr lang="hu-HU" sz="2400" dirty="0"/>
              <a:t> add </a:t>
            </a:r>
            <a:r>
              <a:rPr lang="hu-HU" sz="2400" dirty="0" err="1"/>
              <a:t>all</a:t>
            </a:r>
            <a:r>
              <a:rPr lang="hu-HU" sz="2400" dirty="0"/>
              <a:t> 3 </a:t>
            </a:r>
            <a:r>
              <a:rPr lang="hu-HU" sz="2400" dirty="0" err="1"/>
              <a:t>just</a:t>
            </a:r>
            <a:r>
              <a:rPr lang="hu-HU" sz="2400" dirty="0"/>
              <a:t> minimum 1</a:t>
            </a:r>
          </a:p>
          <a:p>
            <a:r>
              <a:rPr lang="hu-HU" sz="2400" dirty="0" err="1"/>
              <a:t>You</a:t>
            </a:r>
            <a:r>
              <a:rPr lang="hu-HU" sz="2400" dirty="0"/>
              <a:t> </a:t>
            </a:r>
            <a:r>
              <a:rPr lang="hu-HU" sz="2400" dirty="0" err="1"/>
              <a:t>can’t</a:t>
            </a:r>
            <a:r>
              <a:rPr lang="hu-HU" sz="2400" dirty="0"/>
              <a:t> </a:t>
            </a:r>
            <a:r>
              <a:rPr lang="hu-HU" sz="2400" dirty="0" err="1"/>
              <a:t>leave</a:t>
            </a:r>
            <a:r>
              <a:rPr lang="hu-HU" sz="2400" dirty="0"/>
              <a:t> </a:t>
            </a:r>
            <a:r>
              <a:rPr lang="hu-HU" sz="2400" dirty="0" err="1"/>
              <a:t>them</a:t>
            </a:r>
            <a:r>
              <a:rPr lang="hu-HU" sz="2400" dirty="0"/>
              <a:t> </a:t>
            </a:r>
            <a:r>
              <a:rPr lang="hu-HU" sz="2400" dirty="0" err="1"/>
              <a:t>all</a:t>
            </a:r>
            <a:r>
              <a:rPr lang="hu-HU" sz="2400" dirty="0"/>
              <a:t> </a:t>
            </a:r>
            <a:r>
              <a:rPr lang="hu-HU" sz="2400" dirty="0" err="1"/>
              <a:t>blank</a:t>
            </a:r>
            <a:endParaRPr lang="hu-HU" sz="2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FF0604F-8056-90C4-9F43-3A3F52B7C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14846"/>
            <a:ext cx="4253607" cy="322830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DEB4CC0-D7C4-8A43-02F8-77176EAF5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981" y="2521595"/>
            <a:ext cx="2077643" cy="18148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39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6216BB-88EC-3508-53AC-30DBFB81D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 err="1"/>
              <a:t>Thank</a:t>
            </a:r>
            <a:r>
              <a:rPr lang="hu-HU" sz="6600" dirty="0"/>
              <a:t> </a:t>
            </a:r>
            <a:r>
              <a:rPr lang="hu-HU" sz="6600" dirty="0" err="1"/>
              <a:t>you</a:t>
            </a:r>
            <a:r>
              <a:rPr lang="hu-HU" sz="6600" dirty="0"/>
              <a:t> </a:t>
            </a:r>
            <a:r>
              <a:rPr lang="hu-HU" sz="6600" dirty="0" err="1"/>
              <a:t>for</a:t>
            </a:r>
            <a:r>
              <a:rPr lang="hu-HU" sz="6600" dirty="0"/>
              <a:t> </a:t>
            </a:r>
            <a:r>
              <a:rPr lang="hu-HU" sz="6600" dirty="0" err="1"/>
              <a:t>listening</a:t>
            </a:r>
            <a:r>
              <a:rPr lang="hu-HU" sz="6600" dirty="0"/>
              <a:t>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EE7C4DE-2967-46A2-28DE-CB43D147B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 dirty="0" err="1"/>
              <a:t>That’s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Folks</a:t>
            </a:r>
            <a:endParaRPr lang="hu-HU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0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75</Words>
  <Application>Microsoft Office PowerPoint</Application>
  <PresentationFormat>Szélesvásznú</PresentationFormat>
  <Paragraphs>11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Office-téma</vt:lpstr>
      <vt:lpstr>My Project</vt:lpstr>
      <vt:lpstr>Main Page</vt:lpstr>
      <vt:lpstr>Add Page</vt:lpstr>
      <vt:lpstr>Thank you for listening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zoloszebe | |</dc:creator>
  <cp:lastModifiedBy>zoloszebe | |</cp:lastModifiedBy>
  <cp:revision>3</cp:revision>
  <dcterms:created xsi:type="dcterms:W3CDTF">2024-09-24T20:48:58Z</dcterms:created>
  <dcterms:modified xsi:type="dcterms:W3CDTF">2024-09-24T21:30:27Z</dcterms:modified>
</cp:coreProperties>
</file>