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F57CF15-3E54-466F-BDAD-86D3AFFF8FF8}">
          <p14:sldIdLst>
            <p14:sldId id="256"/>
            <p14:sldId id="257"/>
            <p14:sldId id="259"/>
            <p14:sldId id="258"/>
            <p14:sldId id="265"/>
            <p14:sldId id="260"/>
            <p14:sldId id="261"/>
            <p14:sldId id="26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037-5FCE-48C1-98A3-3A2DB4F36BC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010D-51DE-43C4-B6AC-09BE352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AVR </a:t>
            </a:r>
            <a:r>
              <a:rPr lang="hu-HU" b="1" dirty="0" err="1"/>
              <a:t>mikrovezérlők</a:t>
            </a:r>
            <a:r>
              <a:rPr lang="hu-HU" b="1" dirty="0"/>
              <a:t> programozása saját eszközökkel  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4978256"/>
            <a:ext cx="3851564" cy="1339417"/>
          </a:xfrm>
        </p:spPr>
        <p:txBody>
          <a:bodyPr/>
          <a:lstStyle/>
          <a:p>
            <a:pPr algn="l"/>
            <a:r>
              <a:rPr lang="hu-HU" dirty="0" smtClean="0"/>
              <a:t>Széles Péter</a:t>
            </a:r>
          </a:p>
          <a:p>
            <a:pPr algn="l"/>
            <a:endParaRPr lang="hu-HU" dirty="0" smtClean="0"/>
          </a:p>
          <a:p>
            <a:pPr algn="l"/>
            <a:r>
              <a:rPr lang="hu-HU" dirty="0" smtClean="0"/>
              <a:t>Konzulens: Sándor Tamás</a:t>
            </a:r>
            <a:endParaRPr lang="hu-HU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1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Öszegzés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Sikerült egy kis olcsó AVR programozót létrehozni.</a:t>
            </a:r>
          </a:p>
          <a:p>
            <a:r>
              <a:rPr lang="hu-HU" dirty="0" smtClean="0"/>
              <a:t>Megbízható.</a:t>
            </a:r>
          </a:p>
          <a:p>
            <a:r>
              <a:rPr lang="hu-HU" dirty="0" smtClean="0"/>
              <a:t>Gyors memória Írás.</a:t>
            </a:r>
          </a:p>
          <a:p>
            <a:r>
              <a:rPr lang="hu-HU" dirty="0" smtClean="0"/>
              <a:t>Nagyon lassú memória olvasás.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4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942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b="1" dirty="0" smtClean="0"/>
              <a:t>Köszönöm a figyelmet!</a:t>
            </a:r>
            <a:endParaRPr lang="en-US" sz="54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5363" y="5159952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Programozóval szemben támasztott elvárások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Legyen olcsó.</a:t>
            </a:r>
          </a:p>
          <a:p>
            <a:r>
              <a:rPr lang="hu-HU" dirty="0" smtClean="0"/>
              <a:t>Legyen kicsi.</a:t>
            </a:r>
          </a:p>
          <a:p>
            <a:r>
              <a:rPr lang="hu-HU" dirty="0" smtClean="0"/>
              <a:t>Összes AVR mikrokontrollerrel legyen kompatibilis.</a:t>
            </a:r>
          </a:p>
          <a:p>
            <a:r>
              <a:rPr lang="hu-HU" dirty="0" smtClean="0"/>
              <a:t>Tudjon PC-vel kommunikálni.</a:t>
            </a:r>
          </a:p>
          <a:p>
            <a:r>
              <a:rPr lang="hu-HU" dirty="0" smtClean="0"/>
              <a:t>Mikrokontroller „</a:t>
            </a:r>
            <a:r>
              <a:rPr lang="hu-HU" dirty="0" err="1" smtClean="0"/>
              <a:t>Flash</a:t>
            </a:r>
            <a:r>
              <a:rPr lang="hu-HU" dirty="0" smtClean="0"/>
              <a:t>” és „EEPROM” memóriájának írása, olvasása.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Fuse</a:t>
            </a:r>
            <a:r>
              <a:rPr lang="hu-HU" dirty="0" smtClean="0"/>
              <a:t>” bájtok olvasása írása.</a:t>
            </a:r>
          </a:p>
          <a:p>
            <a:r>
              <a:rPr lang="hu-HU" dirty="0" smtClean="0"/>
              <a:t>Mikrokontroller automatikusan ismerje 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 programozó és mikrokontroller között</a:t>
            </a:r>
            <a:endParaRPr lang="en-US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744658"/>
              </p:ext>
            </p:extLst>
          </p:nvPr>
        </p:nvGraphicFramePr>
        <p:xfrm>
          <a:off x="838200" y="1690688"/>
          <a:ext cx="10801581" cy="4808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0429">
                  <a:extLst>
                    <a:ext uri="{9D8B030D-6E8A-4147-A177-3AD203B41FA5}">
                      <a16:colId xmlns:a16="http://schemas.microsoft.com/office/drawing/2014/main" val="1174249122"/>
                    </a:ext>
                  </a:extLst>
                </a:gridCol>
                <a:gridCol w="1932706">
                  <a:extLst>
                    <a:ext uri="{9D8B030D-6E8A-4147-A177-3AD203B41FA5}">
                      <a16:colId xmlns:a16="http://schemas.microsoft.com/office/drawing/2014/main" val="3007542362"/>
                    </a:ext>
                  </a:extLst>
                </a:gridCol>
                <a:gridCol w="2112463">
                  <a:extLst>
                    <a:ext uri="{9D8B030D-6E8A-4147-A177-3AD203B41FA5}">
                      <a16:colId xmlns:a16="http://schemas.microsoft.com/office/drawing/2014/main" val="882045652"/>
                    </a:ext>
                  </a:extLst>
                </a:gridCol>
                <a:gridCol w="1933945">
                  <a:extLst>
                    <a:ext uri="{9D8B030D-6E8A-4147-A177-3AD203B41FA5}">
                      <a16:colId xmlns:a16="http://schemas.microsoft.com/office/drawing/2014/main" val="947498557"/>
                    </a:ext>
                  </a:extLst>
                </a:gridCol>
                <a:gridCol w="1712038">
                  <a:extLst>
                    <a:ext uri="{9D8B030D-6E8A-4147-A177-3AD203B41FA5}">
                      <a16:colId xmlns:a16="http://schemas.microsoft.com/office/drawing/2014/main" val="141606460"/>
                    </a:ext>
                  </a:extLst>
                </a:gridCol>
              </a:tblGrid>
              <a:tr h="8698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„Self Programing”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„Parallel Programing”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„Serial Programin”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JTAG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367899"/>
                  </a:ext>
                </a:extLst>
              </a:tr>
              <a:tr h="8698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Kompatibilis AVR típusok száma.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Sok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Sok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Sok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Kevés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3190805"/>
                  </a:ext>
                </a:extLst>
              </a:tr>
              <a:tr h="13293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Tud-e üres memóriájú mikrokontrollert programozni.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Nem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Igen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Igen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Igen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857928"/>
                  </a:ext>
                </a:extLst>
              </a:tr>
              <a:tr h="4104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Vezetékek száma.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4413650"/>
                  </a:ext>
                </a:extLst>
              </a:tr>
              <a:tr h="13293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5V-tól eltérő feszültségszintek száma.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63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0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architektúra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72" y="2133601"/>
            <a:ext cx="9858456" cy="3212306"/>
          </a:xfrm>
        </p:spPr>
      </p:pic>
    </p:spTree>
    <p:extLst>
      <p:ext uri="{BB962C8B-B14F-4D97-AF65-F5344CB8AC3E}">
        <p14:creationId xmlns:p14="http://schemas.microsoft.com/office/powerpoint/2010/main" val="9513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57" y="1448710"/>
            <a:ext cx="4866533" cy="360014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Programozó készítése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342861"/>
            <a:ext cx="10515600" cy="4351338"/>
          </a:xfrm>
        </p:spPr>
        <p:txBody>
          <a:bodyPr/>
          <a:lstStyle/>
          <a:p>
            <a:r>
              <a:rPr lang="hu-HU" dirty="0" smtClean="0"/>
              <a:t>SPI kábel készítése</a:t>
            </a:r>
          </a:p>
          <a:p>
            <a:r>
              <a:rPr lang="hu-HU" dirty="0" smtClean="0"/>
              <a:t>Programozó programozása</a:t>
            </a:r>
          </a:p>
          <a:p>
            <a:r>
              <a:rPr lang="hu-HU" dirty="0" smtClean="0"/>
              <a:t>Számítógépes alkalmazás programozása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4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Elkészült programozó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0141"/>
            <a:ext cx="10515600" cy="3914489"/>
          </a:xfrm>
        </p:spPr>
      </p:pic>
    </p:spTree>
    <p:extLst>
      <p:ext uri="{BB962C8B-B14F-4D97-AF65-F5344CB8AC3E}">
        <p14:creationId xmlns:p14="http://schemas.microsoft.com/office/powerpoint/2010/main" val="41894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Számítógépes </a:t>
            </a:r>
            <a:r>
              <a:rPr lang="hu-HU" dirty="0" err="1" smtClean="0"/>
              <a:t>aplikáció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4" y="1690688"/>
            <a:ext cx="5749448" cy="4351338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72" y="465880"/>
            <a:ext cx="2293819" cy="21947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14" y="672915"/>
            <a:ext cx="2320867" cy="189889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51" y="2879597"/>
            <a:ext cx="3244476" cy="36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99" y="247622"/>
            <a:ext cx="9184802" cy="6435319"/>
          </a:xfrm>
        </p:spPr>
      </p:pic>
    </p:spTree>
    <p:extLst>
      <p:ext uri="{BB962C8B-B14F-4D97-AF65-F5344CB8AC3E}">
        <p14:creationId xmlns:p14="http://schemas.microsoft.com/office/powerpoint/2010/main" val="13627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Továbbfejlesztési</a:t>
            </a:r>
            <a:r>
              <a:rPr lang="hu-HU" dirty="0" smtClean="0"/>
              <a:t> lehetőségek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85843"/>
            <a:ext cx="10515600" cy="4351338"/>
          </a:xfrm>
        </p:spPr>
        <p:txBody>
          <a:bodyPr/>
          <a:lstStyle/>
          <a:p>
            <a:r>
              <a:rPr lang="hu-HU" dirty="0" smtClean="0"/>
              <a:t>Szoftver USB</a:t>
            </a:r>
          </a:p>
          <a:p>
            <a:r>
              <a:rPr lang="hu-HU" dirty="0" smtClean="0"/>
              <a:t>JTAG</a:t>
            </a:r>
          </a:p>
          <a:p>
            <a:r>
              <a:rPr lang="hu-HU" dirty="0" smtClean="0"/>
              <a:t>Egyszerre több mikrokontroller programozása</a:t>
            </a:r>
          </a:p>
          <a:p>
            <a:r>
              <a:rPr lang="hu-HU" dirty="0" err="1" smtClean="0"/>
              <a:t>Automoatizálás</a:t>
            </a:r>
            <a:endParaRPr lang="hu-HU" dirty="0" smtClean="0"/>
          </a:p>
          <a:p>
            <a:r>
              <a:rPr lang="hu-HU" dirty="0" smtClean="0"/>
              <a:t>Kiolvasási sebesség növelése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162</Words>
  <Application>Microsoft Office PowerPoint</Application>
  <PresentationFormat>Szélesvásznú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Office-téma</vt:lpstr>
      <vt:lpstr>AVR mikrovezérlők programozása saját eszközökkel  </vt:lpstr>
      <vt:lpstr>Programozóval szemben támasztott elvárások</vt:lpstr>
      <vt:lpstr>Kommunikáció programozó és mikrokontroller között</vt:lpstr>
      <vt:lpstr>Logikai architektúra</vt:lpstr>
      <vt:lpstr>Programozó készítése</vt:lpstr>
      <vt:lpstr>Elkészült programozó</vt:lpstr>
      <vt:lpstr>Számítógépes aplikáció</vt:lpstr>
      <vt:lpstr>PowerPoint-bemutató</vt:lpstr>
      <vt:lpstr>Továbbfejlesztési lehetőségek</vt:lpstr>
      <vt:lpstr>Öszegzés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mikrovezérlők programozása saját eszközökkel  </dc:title>
  <dc:creator>Széles Péter</dc:creator>
  <cp:lastModifiedBy>Széles Péter</cp:lastModifiedBy>
  <cp:revision>6</cp:revision>
  <dcterms:created xsi:type="dcterms:W3CDTF">2023-05-30T14:11:09Z</dcterms:created>
  <dcterms:modified xsi:type="dcterms:W3CDTF">2023-05-30T16:54:28Z</dcterms:modified>
</cp:coreProperties>
</file>