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2A6E529-C1A8-47CC-BFE3-337AC2185C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2A7703C-6BD1-4E09-892D-52D9236456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E7230-F2D7-4D00-84D4-E76C6373B3F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7156AD-1C44-45F3-B902-ACBD3611E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5618E89-832B-42F2-975A-075391FBBF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FF7D-104D-42D1-A24A-E082E05DC7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96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erékszögű háromszög 11">
            <a:extLst>
              <a:ext uri="{FF2B5EF4-FFF2-40B4-BE49-F238E27FC236}">
                <a16:creationId xmlns:a16="http://schemas.microsoft.com/office/drawing/2014/main" id="{F1161175-9D5E-4AFA-A639-3ECE349B376B}"/>
              </a:ext>
            </a:extLst>
          </p:cNvPr>
          <p:cNvSpPr/>
          <p:nvPr userDrawn="1"/>
        </p:nvSpPr>
        <p:spPr>
          <a:xfrm>
            <a:off x="0" y="-58189"/>
            <a:ext cx="12843164" cy="691618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B697B3-7888-4EB3-8F75-034CFFF8C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6777A4F-6329-435D-90C6-0A2C745C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1CC7EA-8E89-46A5-A47F-C2291933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BD6FF9-B7C4-4579-8674-22160101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00119F-BCFB-49E1-B65F-94699373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Derékszögű háromszög 9">
            <a:extLst>
              <a:ext uri="{FF2B5EF4-FFF2-40B4-BE49-F238E27FC236}">
                <a16:creationId xmlns:a16="http://schemas.microsoft.com/office/drawing/2014/main" id="{D46100D1-3272-4875-970A-290329D83D4F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610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1177A6-1B3D-431E-87C9-C0F77781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75DDDA7-3372-4964-8B2E-1771BCE8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FE77CA-6522-4CE9-BFBD-AC6E3A0E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402070-367A-454E-A307-5EEAB81F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80B495-3A91-4A70-9AAE-B13EB722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78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BFD9C85-5064-400F-82DE-48D1B0F46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7057622-B1B8-4B3D-A377-A275A07D9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24127F-7EDD-4D28-9FD4-A1A4703C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2842B-4DF0-4104-9A9E-3E991422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4872D-FCE1-4931-8010-279DAC6C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53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erékszögű háromszög 7">
            <a:extLst>
              <a:ext uri="{FF2B5EF4-FFF2-40B4-BE49-F238E27FC236}">
                <a16:creationId xmlns:a16="http://schemas.microsoft.com/office/drawing/2014/main" id="{7EC56D30-2418-46F1-8541-FD61DC782069}"/>
              </a:ext>
            </a:extLst>
          </p:cNvPr>
          <p:cNvSpPr/>
          <p:nvPr userDrawn="1"/>
        </p:nvSpPr>
        <p:spPr>
          <a:xfrm>
            <a:off x="0" y="-58189"/>
            <a:ext cx="12843164" cy="691618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2C93289-C2C2-4928-8B16-81BB127A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3698C6-28E8-419D-9950-D129ECE0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6509A3-F001-48D5-BA27-62F3D1BF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DD0B9A-0265-4F37-831B-B885FDBE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7D8E5D-7188-4FB4-A6E9-4BF6BDCE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Derékszögű háromszög 6">
            <a:extLst>
              <a:ext uri="{FF2B5EF4-FFF2-40B4-BE49-F238E27FC236}">
                <a16:creationId xmlns:a16="http://schemas.microsoft.com/office/drawing/2014/main" id="{00A8B56A-B296-4160-946F-F7466F88BA46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430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AF370-017E-40F5-960D-1DB44F17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1E82AE-3FD1-43B1-8B42-10055DB28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2A539C-DCB6-4F40-8118-6B574E8C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69B5B5-DB12-4DDF-BAAD-9CB64E8C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E2A400-C0AD-4C32-8262-4B7CCEDF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41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04A817-FB00-410E-9BD0-03DE9A72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1ECB87-623F-4A60-98CD-F38EA728E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814E085-A33E-4A2F-B42B-9D9A0F4B6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95A12BF-2098-4CC6-8ECD-89A32233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CD4808B-988E-4340-87D0-460A3374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1D68237-FD8F-4D9B-811A-32BEABC8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56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50022-18A2-4947-AF05-4BAB2727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23A22A7-A058-46E0-9C5C-CE691EFF4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7AA0F9-08FF-45DA-B2A9-80CBB388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F717AF6-D8D3-4335-9955-99F10C9BF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97CD5F6-47AC-49BA-B131-30176554C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F17F57E-FCEF-4A7F-A735-0B2AFC70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FFAC9B2-1CB1-44B7-9876-681E7D1F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4161780-161B-4F4E-83F6-E58C501E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173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EFDC75-7EFC-4923-8056-2AA8466E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BFE2639-7643-48F1-A965-6B5453FC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2B60A51-D2B3-4B29-8A9A-70A4A04D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DFC985D-C63F-41FA-84F8-47257A8E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83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39A6EDE-0972-4784-AAEA-52CF2E36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2D12490-D8B1-43B2-9436-665C19DA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B930AFF-0089-4114-91E6-6AC9D144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8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91B09C-93B9-4DC3-96CF-667D05E9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93E134-8062-47C1-BF2C-769CDF26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01095C7-28E8-407E-8A14-5BBDC7FBA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C6585E1-464F-4926-8CA0-63C48568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173A7A1-C145-4AF5-99C5-BBBCADBB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C1B2F7-18C3-44EF-AF6D-EA52492A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049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CA6B77-F6EF-4B0E-8A5E-D57A784B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338F208-1AF6-44FB-ACB8-4958D060F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5A668EF-9934-453C-AD73-3E3C3DBB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1F93357-A6ED-4BEE-9C48-D0FB0123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A1C837-6F84-4724-9178-195E841B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C45748-027F-41C4-9536-18820D83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57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8515918-78D9-40C5-A422-84D9444F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F5B9F0A-AE34-4611-BB39-31789490C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4448B3-12ED-495D-9272-A443ACFB3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76A5-A123-409D-91A8-7A7443B759EF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83B38D-9928-4AAA-BF99-A514A2A87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A2F698-2CDC-4A19-AF15-D2413D96D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924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E4B5C-A5AA-4C13-B0E1-E436D3223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624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dirty="0"/>
              <a:t>Nagymama-recept-Tuti-recept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D8B99E-82E2-43F0-9763-B57E431F3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37311" y="3794334"/>
            <a:ext cx="9144000" cy="2465442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Bende Huba</a:t>
            </a:r>
          </a:p>
          <a:p>
            <a:r>
              <a:rPr lang="hu-HU" sz="3600" dirty="0">
                <a:solidFill>
                  <a:schemeClr val="bg1"/>
                </a:solidFill>
              </a:rPr>
              <a:t>Szemethy Levente</a:t>
            </a:r>
          </a:p>
          <a:p>
            <a:r>
              <a:rPr lang="hu-HU" sz="3600" dirty="0">
                <a:solidFill>
                  <a:schemeClr val="bg1"/>
                </a:solidFill>
              </a:rPr>
              <a:t>Tompos Gergő</a:t>
            </a:r>
          </a:p>
        </p:txBody>
      </p:sp>
    </p:spTree>
    <p:extLst>
      <p:ext uri="{BB962C8B-B14F-4D97-AF65-F5344CB8AC3E}">
        <p14:creationId xmlns:p14="http://schemas.microsoft.com/office/powerpoint/2010/main" val="309441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legjobb receptes oldalak és recept tároló programok - Techwok">
            <a:extLst>
              <a:ext uri="{FF2B5EF4-FFF2-40B4-BE49-F238E27FC236}">
                <a16:creationId xmlns:a16="http://schemas.microsoft.com/office/drawing/2014/main" id="{520FAF0F-0A05-41EC-8408-9D6CFBE3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erékszögű háromszög 2">
            <a:extLst>
              <a:ext uri="{FF2B5EF4-FFF2-40B4-BE49-F238E27FC236}">
                <a16:creationId xmlns:a16="http://schemas.microsoft.com/office/drawing/2014/main" id="{0F8001F5-4EEE-4939-AFD7-D99C4984BB1D}"/>
              </a:ext>
            </a:extLst>
          </p:cNvPr>
          <p:cNvSpPr/>
          <p:nvPr/>
        </p:nvSpPr>
        <p:spPr>
          <a:xfrm>
            <a:off x="0" y="-58189"/>
            <a:ext cx="12843164" cy="691618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Derékszögű háromszög 1">
            <a:extLst>
              <a:ext uri="{FF2B5EF4-FFF2-40B4-BE49-F238E27FC236}">
                <a16:creationId xmlns:a16="http://schemas.microsoft.com/office/drawing/2014/main" id="{1437D51A-0471-43DF-B8C7-FA2E3EDDC8A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6E509A3-7C42-4DDB-8603-0E5910E902E2}"/>
              </a:ext>
            </a:extLst>
          </p:cNvPr>
          <p:cNvSpPr txBox="1"/>
          <p:nvPr/>
        </p:nvSpPr>
        <p:spPr>
          <a:xfrm>
            <a:off x="260058" y="1342239"/>
            <a:ext cx="41609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Program funkciói:</a:t>
            </a:r>
          </a:p>
          <a:p>
            <a:endParaRPr lang="hu-HU" sz="2000" dirty="0">
              <a:solidFill>
                <a:schemeClr val="bg1"/>
              </a:solidFill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Az oldal egy ételekkel foglalkozó nagymama program.</a:t>
            </a:r>
          </a:p>
          <a:p>
            <a:endParaRPr lang="hu-HU" sz="2000" dirty="0">
              <a:solidFill>
                <a:schemeClr val="bg1"/>
              </a:solidFill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Regisztrálás után megnyílik a titkos recept </a:t>
            </a:r>
          </a:p>
          <a:p>
            <a:endParaRPr lang="hu-HU" sz="2000" dirty="0">
              <a:solidFill>
                <a:schemeClr val="bg1"/>
              </a:solidFill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Itt a menürendszeren keresztül tudunk böngészni a lehetőségek közül</a:t>
            </a:r>
          </a:p>
          <a:p>
            <a:endParaRPr lang="hu-HU" sz="2000" dirty="0">
              <a:solidFill>
                <a:schemeClr val="bg1"/>
              </a:solidFill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-Az összes étel mutatása</a:t>
            </a: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-Étel keresése az adatbázisban</a:t>
            </a: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-Új étel hozzáadása</a:t>
            </a: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-Étel módosítása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26461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 legjobb receptes oldalak és recept tároló programok - Techwok">
            <a:extLst>
              <a:ext uri="{FF2B5EF4-FFF2-40B4-BE49-F238E27FC236}">
                <a16:creationId xmlns:a16="http://schemas.microsoft.com/office/drawing/2014/main" id="{263C8B30-DE7B-4829-9456-775ABD44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erékszögű háromszög 5">
            <a:extLst>
              <a:ext uri="{FF2B5EF4-FFF2-40B4-BE49-F238E27FC236}">
                <a16:creationId xmlns:a16="http://schemas.microsoft.com/office/drawing/2014/main" id="{82A15C30-956C-4441-B503-06DA7F3849D7}"/>
              </a:ext>
            </a:extLst>
          </p:cNvPr>
          <p:cNvSpPr/>
          <p:nvPr/>
        </p:nvSpPr>
        <p:spPr>
          <a:xfrm>
            <a:off x="0" y="-58189"/>
            <a:ext cx="12843164" cy="691618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26B502-1ECE-469F-AC89-7C4E9452C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05063"/>
            <a:ext cx="3932237" cy="4536346"/>
          </a:xfrm>
        </p:spPr>
        <p:txBody>
          <a:bodyPr>
            <a:normAutofit/>
          </a:bodyPr>
          <a:lstStyle/>
          <a:p>
            <a:r>
              <a:rPr lang="hu-HU" sz="2000" dirty="0"/>
              <a:t>Bende Huba: </a:t>
            </a:r>
          </a:p>
          <a:p>
            <a:pPr marL="285750" indent="-285750">
              <a:buFontTx/>
              <a:buChar char="-"/>
            </a:pPr>
            <a:r>
              <a:rPr lang="hu-HU" sz="2000" dirty="0"/>
              <a:t>Összekötések</a:t>
            </a:r>
          </a:p>
          <a:p>
            <a:pPr marL="285750" indent="-285750">
              <a:buFontTx/>
              <a:buChar char="-"/>
            </a:pPr>
            <a:r>
              <a:rPr lang="hu-HU" sz="2000" dirty="0"/>
              <a:t>Menü</a:t>
            </a:r>
          </a:p>
          <a:p>
            <a:pPr marL="285750" indent="-285750">
              <a:buFontTx/>
              <a:buChar char="-"/>
            </a:pPr>
            <a:r>
              <a:rPr lang="hu-HU" sz="2000" dirty="0"/>
              <a:t>Frontend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sp>
        <p:nvSpPr>
          <p:cNvPr id="5" name="Derékszögű háromszög 4">
            <a:extLst>
              <a:ext uri="{FF2B5EF4-FFF2-40B4-BE49-F238E27FC236}">
                <a16:creationId xmlns:a16="http://schemas.microsoft.com/office/drawing/2014/main" id="{B164C84D-F47D-43EF-B22D-E551ADFF231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D286EEC-25F8-47D9-8B89-EF706926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24" y="4865615"/>
            <a:ext cx="4583401" cy="4439304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</a:rPr>
              <a:t>Bende Huba:</a:t>
            </a:r>
            <a:br>
              <a:rPr lang="hu-HU" dirty="0">
                <a:solidFill>
                  <a:schemeClr val="bg1"/>
                </a:solidFill>
              </a:rPr>
            </a:b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-Fájlok összekötése</a:t>
            </a:r>
            <a:br>
              <a:rPr lang="hu-HU" dirty="0">
                <a:solidFill>
                  <a:schemeClr val="bg1"/>
                </a:solidFill>
              </a:rPr>
            </a:b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-Menü lap elkészítése</a:t>
            </a:r>
            <a:br>
              <a:rPr lang="hu-HU" dirty="0">
                <a:solidFill>
                  <a:schemeClr val="bg1"/>
                </a:solidFill>
              </a:rPr>
            </a:b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hu-HU" dirty="0" err="1">
                <a:solidFill>
                  <a:schemeClr val="bg1"/>
                </a:solidFill>
              </a:rPr>
              <a:t>Gitignore</a:t>
            </a:r>
            <a:r>
              <a:rPr lang="hu-HU" dirty="0">
                <a:solidFill>
                  <a:schemeClr val="bg1"/>
                </a:solidFill>
              </a:rPr>
              <a:t> </a:t>
            </a:r>
            <a:br>
              <a:rPr lang="hu-HU" dirty="0">
                <a:solidFill>
                  <a:schemeClr val="bg1"/>
                </a:solidFill>
              </a:rPr>
            </a:b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hu-HU" dirty="0" err="1">
                <a:solidFill>
                  <a:schemeClr val="bg1"/>
                </a:solidFill>
              </a:rPr>
              <a:t>Booter</a:t>
            </a:r>
            <a:r>
              <a:rPr lang="hu-HU" dirty="0">
                <a:solidFill>
                  <a:schemeClr val="bg1"/>
                </a:solidFill>
              </a:rPr>
              <a:t> (töltés szimulációja)</a:t>
            </a:r>
            <a:br>
              <a:rPr lang="hu-HU" dirty="0">
                <a:solidFill>
                  <a:schemeClr val="bg1"/>
                </a:solidFill>
              </a:rPr>
            </a:b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-Frontend</a:t>
            </a:r>
            <a:br>
              <a:rPr lang="hu-HU" dirty="0">
                <a:solidFill>
                  <a:schemeClr val="bg1"/>
                </a:solidFill>
              </a:rPr>
            </a:b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-Funkciók javítása</a:t>
            </a:r>
            <a:br>
              <a:rPr lang="hu-HU" b="1" dirty="0">
                <a:solidFill>
                  <a:schemeClr val="bg1"/>
                </a:solidFill>
              </a:rPr>
            </a:br>
            <a:br>
              <a:rPr lang="hu-HU" b="1" dirty="0">
                <a:solidFill>
                  <a:schemeClr val="bg1"/>
                </a:solidFill>
              </a:rPr>
            </a:br>
            <a:br>
              <a:rPr lang="hu-HU" b="1" dirty="0">
                <a:solidFill>
                  <a:schemeClr val="bg1"/>
                </a:solidFill>
              </a:rPr>
            </a:br>
            <a:br>
              <a:rPr lang="hu-HU" b="1" dirty="0">
                <a:solidFill>
                  <a:schemeClr val="bg1"/>
                </a:solidFill>
              </a:rPr>
            </a:br>
            <a:br>
              <a:rPr lang="hu-HU" b="1" dirty="0">
                <a:solidFill>
                  <a:schemeClr val="bg1"/>
                </a:solidFill>
              </a:rPr>
            </a:br>
            <a:br>
              <a:rPr lang="hu-HU" b="1" dirty="0">
                <a:solidFill>
                  <a:schemeClr val="bg1"/>
                </a:solidFill>
              </a:rPr>
            </a:br>
            <a:br>
              <a:rPr lang="hu-HU" b="1" dirty="0">
                <a:solidFill>
                  <a:schemeClr val="bg1"/>
                </a:solidFill>
              </a:rPr>
            </a:b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4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 legjobb receptes oldalak és recept tároló programok - Techwok">
            <a:extLst>
              <a:ext uri="{FF2B5EF4-FFF2-40B4-BE49-F238E27FC236}">
                <a16:creationId xmlns:a16="http://schemas.microsoft.com/office/drawing/2014/main" id="{92CE946B-9DAC-41F5-AC72-42E7E2C9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erékszögű háromszög 5">
            <a:extLst>
              <a:ext uri="{FF2B5EF4-FFF2-40B4-BE49-F238E27FC236}">
                <a16:creationId xmlns:a16="http://schemas.microsoft.com/office/drawing/2014/main" id="{BAD3B807-C78D-433B-A313-AC493E421843}"/>
              </a:ext>
            </a:extLst>
          </p:cNvPr>
          <p:cNvSpPr/>
          <p:nvPr/>
        </p:nvSpPr>
        <p:spPr>
          <a:xfrm>
            <a:off x="0" y="-58189"/>
            <a:ext cx="12843164" cy="691618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Derékszögű háromszög 4">
            <a:extLst>
              <a:ext uri="{FF2B5EF4-FFF2-40B4-BE49-F238E27FC236}">
                <a16:creationId xmlns:a16="http://schemas.microsoft.com/office/drawing/2014/main" id="{4DF005C1-5756-4202-999D-865968F740E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D26852-01E4-4F8C-80CA-6C5133915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624" y="1721758"/>
            <a:ext cx="4274319" cy="5048158"/>
          </a:xfrm>
        </p:spPr>
        <p:txBody>
          <a:bodyPr/>
          <a:lstStyle/>
          <a:p>
            <a:r>
              <a:rPr lang="hu-HU" sz="2900" dirty="0">
                <a:solidFill>
                  <a:schemeClr val="bg1"/>
                </a:solidFill>
                <a:latin typeface="+mj-lt"/>
              </a:rPr>
              <a:t>Szemethy Levente:</a:t>
            </a:r>
          </a:p>
          <a:p>
            <a:endParaRPr lang="hu-HU" sz="29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hu-HU" sz="2900" dirty="0">
                <a:solidFill>
                  <a:schemeClr val="bg1"/>
                </a:solidFill>
                <a:latin typeface="+mj-lt"/>
              </a:rPr>
              <a:t>-feljel.csv (lista)</a:t>
            </a:r>
          </a:p>
          <a:p>
            <a:pPr>
              <a:lnSpc>
                <a:spcPct val="150000"/>
              </a:lnSpc>
            </a:pPr>
            <a:r>
              <a:rPr lang="hu-HU" sz="2900" dirty="0">
                <a:solidFill>
                  <a:schemeClr val="bg1"/>
                </a:solidFill>
                <a:latin typeface="+mj-lt"/>
              </a:rPr>
              <a:t>-Data.py (fájlból olvasás)</a:t>
            </a:r>
          </a:p>
          <a:p>
            <a:pPr>
              <a:lnSpc>
                <a:spcPct val="150000"/>
              </a:lnSpc>
            </a:pPr>
            <a:r>
              <a:rPr lang="hu-HU" sz="2900" dirty="0">
                <a:solidFill>
                  <a:schemeClr val="bg1"/>
                </a:solidFill>
                <a:latin typeface="+mj-lt"/>
              </a:rPr>
              <a:t>-Login.py (bejelentkezés)</a:t>
            </a:r>
          </a:p>
          <a:p>
            <a:pPr>
              <a:lnSpc>
                <a:spcPct val="150000"/>
              </a:lnSpc>
            </a:pPr>
            <a:r>
              <a:rPr lang="hu-HU" sz="2900" dirty="0">
                <a:solidFill>
                  <a:schemeClr val="bg1"/>
                </a:solidFill>
                <a:latin typeface="+mj-lt"/>
              </a:rPr>
              <a:t>-PPT</a:t>
            </a:r>
          </a:p>
          <a:p>
            <a:pPr>
              <a:lnSpc>
                <a:spcPct val="150000"/>
              </a:lnSpc>
            </a:pPr>
            <a:r>
              <a:rPr lang="hu-HU" sz="2900" dirty="0">
                <a:solidFill>
                  <a:schemeClr val="bg1"/>
                </a:solidFill>
                <a:latin typeface="+mj-lt"/>
              </a:rPr>
              <a:t>-Feladatkiosztás</a:t>
            </a:r>
          </a:p>
          <a:p>
            <a:pPr marL="285750" indent="-285750">
              <a:buFontTx/>
              <a:buChar char="-"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977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 legjobb receptes oldalak és recept tároló programok - Techwok">
            <a:extLst>
              <a:ext uri="{FF2B5EF4-FFF2-40B4-BE49-F238E27FC236}">
                <a16:creationId xmlns:a16="http://schemas.microsoft.com/office/drawing/2014/main" id="{ED7B4DDA-F405-4B04-BE91-BCCCAA1C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erékszögű háromszög 5">
            <a:extLst>
              <a:ext uri="{FF2B5EF4-FFF2-40B4-BE49-F238E27FC236}">
                <a16:creationId xmlns:a16="http://schemas.microsoft.com/office/drawing/2014/main" id="{0AE899B8-079C-400B-8D20-D4E144ADBC53}"/>
              </a:ext>
            </a:extLst>
          </p:cNvPr>
          <p:cNvSpPr/>
          <p:nvPr/>
        </p:nvSpPr>
        <p:spPr>
          <a:xfrm>
            <a:off x="0" y="-58189"/>
            <a:ext cx="12843164" cy="691618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Derékszögű háromszög 4">
            <a:extLst>
              <a:ext uri="{FF2B5EF4-FFF2-40B4-BE49-F238E27FC236}">
                <a16:creationId xmlns:a16="http://schemas.microsoft.com/office/drawing/2014/main" id="{6E82C795-F899-4058-919A-8816288F669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DC98E94-E996-4D9B-AD1D-69210EF8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243" y="1434529"/>
            <a:ext cx="3932237" cy="3930752"/>
          </a:xfrm>
        </p:spPr>
        <p:txBody>
          <a:bodyPr>
            <a:normAutofit lnSpcReduction="10000"/>
          </a:bodyPr>
          <a:lstStyle/>
          <a:p>
            <a:r>
              <a:rPr lang="hu-HU" sz="2900" dirty="0">
                <a:solidFill>
                  <a:schemeClr val="bg1"/>
                </a:solidFill>
                <a:latin typeface="+mj-lt"/>
              </a:rPr>
              <a:t>Tompos Gergő:</a:t>
            </a:r>
          </a:p>
          <a:p>
            <a:endParaRPr lang="hu-HU" sz="2900" dirty="0">
              <a:solidFill>
                <a:schemeClr val="bg1"/>
              </a:solidFill>
              <a:latin typeface="+mj-lt"/>
            </a:endParaRPr>
          </a:p>
          <a:p>
            <a:r>
              <a:rPr lang="hu-HU" sz="2900" dirty="0">
                <a:solidFill>
                  <a:schemeClr val="bg1"/>
                </a:solidFill>
                <a:latin typeface="+mj-lt"/>
              </a:rPr>
              <a:t>-Read.ME</a:t>
            </a:r>
          </a:p>
          <a:p>
            <a:endParaRPr lang="hu-HU" sz="2900" dirty="0">
              <a:solidFill>
                <a:schemeClr val="bg1"/>
              </a:solidFill>
              <a:latin typeface="+mj-lt"/>
            </a:endParaRPr>
          </a:p>
          <a:p>
            <a:r>
              <a:rPr lang="hu-HU" sz="2900" dirty="0">
                <a:solidFill>
                  <a:schemeClr val="bg1"/>
                </a:solidFill>
                <a:latin typeface="+mj-lt"/>
              </a:rPr>
              <a:t>-Receptek kezelése (funkciók)</a:t>
            </a:r>
          </a:p>
          <a:p>
            <a:endParaRPr lang="hu-HU" sz="2900" dirty="0">
              <a:solidFill>
                <a:schemeClr val="bg1"/>
              </a:solidFill>
              <a:latin typeface="+mj-lt"/>
            </a:endParaRPr>
          </a:p>
          <a:p>
            <a:r>
              <a:rPr lang="hu-HU" sz="2900" dirty="0">
                <a:solidFill>
                  <a:schemeClr val="bg1"/>
                </a:solidFill>
                <a:latin typeface="+mj-lt"/>
              </a:rPr>
              <a:t>-Receptek </a:t>
            </a:r>
            <a:r>
              <a:rPr lang="hu-HU" sz="2900" dirty="0" err="1">
                <a:solidFill>
                  <a:schemeClr val="bg1"/>
                </a:solidFill>
                <a:latin typeface="+mj-lt"/>
              </a:rPr>
              <a:t>csv</a:t>
            </a:r>
            <a:r>
              <a:rPr lang="hu-HU" sz="2900" dirty="0">
                <a:solidFill>
                  <a:schemeClr val="bg1"/>
                </a:solidFill>
                <a:latin typeface="+mj-lt"/>
              </a:rPr>
              <a:t> (lista)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509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</Words>
  <Application>Microsoft Office PowerPoint</Application>
  <PresentationFormat>Szélesvásznú</PresentationFormat>
  <Paragraphs>35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Nagymama-recept-Tuti-recept </vt:lpstr>
      <vt:lpstr>PowerPoint-bemutató</vt:lpstr>
      <vt:lpstr>Bende Huba:  -Fájlok összekötése  -Menü lap elkészítése  -Gitignore   -Booter (töltés szimulációja)  -Frontend  -Funkciók javítása       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Nagymama-recept-Tuti-recept</dc:title>
  <dc:creator>Szemethy Levente</dc:creator>
  <cp:lastModifiedBy>Szemethy Levente</cp:lastModifiedBy>
  <cp:revision>6</cp:revision>
  <dcterms:created xsi:type="dcterms:W3CDTF">2022-11-23T09:20:44Z</dcterms:created>
  <dcterms:modified xsi:type="dcterms:W3CDTF">2022-11-30T08:52:05Z</dcterms:modified>
</cp:coreProperties>
</file>