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4" d="100"/>
          <a:sy n="74" d="100"/>
        </p:scale>
        <p:origin x="104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84BD2-A3B3-46D0-B7A4-75DBDEC55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22C6FD-4CB5-422C-80D8-99D4DA6A1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0D879C-A64F-496A-8C34-F400E19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AC0DC1-493B-4BC8-BD74-D3EAC86F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EA6A80-E471-4239-B61D-E2B49DA8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6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3CFC3-97EA-4BB5-BEFC-7A7BFAA8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30F312-EE81-45E3-89FA-3C7F6ED9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05952-8E57-4287-AD3A-4624C616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63274-6C17-4EEC-BEFC-9064D391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36BAB1-9635-486A-89C9-7080128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12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BDA8C8-0EF2-40CC-ADD0-E3A002484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E62A4D-B381-4A79-8E59-BB69BCCB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C333A8-D2D0-4C59-B5EB-83AF6637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0ABC84-DECE-40D4-927E-B50F5A38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8AA4B6-F91A-4AEF-86C1-A60E85A7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3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8145AD-3928-4EAC-BAAD-5B1F8CB1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F264DB-82D7-404D-B26F-4DDEB77F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9BAAC7-A496-453D-804A-B43BA0AC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25E2FF-05B0-4845-983A-909D1AA7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B18875-85AF-4851-ABD7-F2D6BA98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6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593A2-C091-47B5-93E5-34C1C389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DD1211-1A42-4454-A8BB-27A1EB82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9E744A-372D-47D0-B92D-011E522A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052E0F-FEF7-4188-862C-E7A0D0A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DBEAEC-A958-4EB8-9623-356CCBC4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4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00590-4BA8-4ABB-BD2B-ED8BC1A4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C578F5-00E0-48F5-9C7D-D02A90B0E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1894D2-DCCF-4D63-9D68-28C08BBE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DF7AE4-7B5A-4BC0-94B0-0DBD6CDD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02CA93D-3A47-4576-A411-4A54B5BE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7E71CB-56E7-48E4-A568-3BCF6CF8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2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39EF-635A-4FD5-9502-BE688C48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E99D5B-485A-48A0-8F90-5083E2B9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DD31859-9A4F-425D-85F8-A7E906FE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64FCD58-E2F3-4DC9-B58B-E8890CEB4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978F4C-5E97-48FF-8C22-3F4965A73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CFF8225-2911-42A1-8B4F-5418AE2F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6A03777-FE76-4E50-A51D-09570FD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2E1C46-D7F5-4441-B1EC-1691C484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068A86-E13F-4D20-8203-1E8761C7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D7D3C0-90A4-44F2-85A9-16C5008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6E24A7-9FAF-4090-B216-5FAF8EE1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3AA585-48B8-41A7-861A-4CE74B4A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9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B0646FE-D1C1-4C5A-9E34-6C18B012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C9A5B6C-ACA9-4989-9E88-6DB47EF8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469632-75EB-4724-BC85-A93CF4E1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6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DDF9D-5AC0-416C-971C-B67B7E60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2FE9CF-D990-45E8-AA1E-7ECCB6B0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3887978-4A7D-4212-8D80-2319CD588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024AF5-1847-4FEB-839F-7BEA2153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57817D-10F4-4D9B-8334-B92CB1F7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D950C83-286B-4688-8DF6-354ADC05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A2074-43BA-4202-A264-C0A7D1D2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3B708CD-350C-4ED3-AC71-75AD1295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6AABF1-D464-4A44-97DE-CD6EA9AF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13EBAF-B221-4D7B-BC50-626D8BBF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119772-463C-47BF-99B9-446B7AD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1909F8-70DD-48F8-B741-3B45B8D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2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20F924-2E14-42BD-9BD3-80D5DCD0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4FAE0B-704C-4758-A821-E4ABD402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403E83-73CB-4881-9D6E-C4FA28760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5520-D099-4B55-9FA4-2C28BFF9116C}" type="datetimeFigureOut">
              <a:rPr lang="hu-HU" smtClean="0"/>
              <a:t>2022. 03. 26.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BDA4C8-2993-42C8-AA0C-122F0CDAF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7A3FA-902D-48E9-A1D9-17639797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6B55-7632-4F94-BE83-4B1DAD5BE7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4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0FBD56A-247F-4337-B18C-73AC2C72FE9A}"/>
              </a:ext>
            </a:extLst>
          </p:cNvPr>
          <p:cNvSpPr/>
          <p:nvPr/>
        </p:nvSpPr>
        <p:spPr>
          <a:xfrm>
            <a:off x="5626768" y="2414338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F60DFCB0-70FD-4080-A966-50479024A063}"/>
              </a:ext>
            </a:extLst>
          </p:cNvPr>
          <p:cNvSpPr/>
          <p:nvPr/>
        </p:nvSpPr>
        <p:spPr>
          <a:xfrm>
            <a:off x="3633536" y="46522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BE6CC030-4781-4C3D-B464-BD4F287AB22D}"/>
              </a:ext>
            </a:extLst>
          </p:cNvPr>
          <p:cNvSpPr/>
          <p:nvPr/>
        </p:nvSpPr>
        <p:spPr>
          <a:xfrm>
            <a:off x="2422357" y="465221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6599662-F8BA-4BBA-9007-895132C81A23}"/>
              </a:ext>
            </a:extLst>
          </p:cNvPr>
          <p:cNvSpPr/>
          <p:nvPr/>
        </p:nvSpPr>
        <p:spPr>
          <a:xfrm>
            <a:off x="4844715" y="477253"/>
            <a:ext cx="144379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userPassword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D6D52230-4448-4429-902B-B8E074AC41DD}"/>
              </a:ext>
            </a:extLst>
          </p:cNvPr>
          <p:cNvSpPr/>
          <p:nvPr/>
        </p:nvSpPr>
        <p:spPr>
          <a:xfrm>
            <a:off x="6352674" y="47725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userEmail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0364E71A-F13C-48A9-AF2B-EE2B72835F17}"/>
              </a:ext>
            </a:extLst>
          </p:cNvPr>
          <p:cNvSpPr/>
          <p:nvPr/>
        </p:nvSpPr>
        <p:spPr>
          <a:xfrm>
            <a:off x="7563853" y="47725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userPic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7C39D59-CE14-47A1-9F4B-21285476B472}"/>
              </a:ext>
            </a:extLst>
          </p:cNvPr>
          <p:cNvSpPr/>
          <p:nvPr/>
        </p:nvSpPr>
        <p:spPr>
          <a:xfrm>
            <a:off x="8775031" y="477253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userAdmin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94AF0A0-C265-4D48-A861-59887FC6B9EB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2995862" y="1002631"/>
            <a:ext cx="3100138" cy="1411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0ECAAAD0-AC81-4F6F-A9C6-9ACA46C2CB49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4207041" y="1002631"/>
            <a:ext cx="1888959" cy="1411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2DECCEBB-849C-41D4-A955-D5DFF2A67074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H="1" flipV="1">
            <a:off x="5566610" y="1014663"/>
            <a:ext cx="529390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541396A4-3D03-4711-9E80-C8A1DD58FE78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6096000" y="1014663"/>
            <a:ext cx="830179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407AD0FD-2F6D-4435-BC49-747724BD8479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6096000" y="1014663"/>
            <a:ext cx="2041358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9C476E0-1D32-42A6-9B4A-DFB19AC511B1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6096000" y="1014663"/>
            <a:ext cx="3308684" cy="139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églalap 30">
            <a:extLst>
              <a:ext uri="{FF2B5EF4-FFF2-40B4-BE49-F238E27FC236}">
                <a16:creationId xmlns:a16="http://schemas.microsoft.com/office/drawing/2014/main" id="{49F7D2FB-D923-4D20-A2F7-B25235FFDD46}"/>
              </a:ext>
            </a:extLst>
          </p:cNvPr>
          <p:cNvSpPr/>
          <p:nvPr/>
        </p:nvSpPr>
        <p:spPr>
          <a:xfrm>
            <a:off x="5626767" y="5109412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Games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75ED568A-FE0E-427F-BCEA-2F1C98DFB69B}"/>
              </a:ext>
            </a:extLst>
          </p:cNvPr>
          <p:cNvSpPr/>
          <p:nvPr/>
        </p:nvSpPr>
        <p:spPr>
          <a:xfrm>
            <a:off x="2248122" y="6141595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gameId</a:t>
            </a: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DC735492-8619-4510-89EC-3C25AA7CC0AB}"/>
              </a:ext>
            </a:extLst>
          </p:cNvPr>
          <p:cNvSpPr/>
          <p:nvPr/>
        </p:nvSpPr>
        <p:spPr>
          <a:xfrm>
            <a:off x="3453283" y="6136106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gameName</a:t>
            </a: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A12AC9AD-D593-4A6A-B1CA-E150BDC98ABB}"/>
              </a:ext>
            </a:extLst>
          </p:cNvPr>
          <p:cNvSpPr/>
          <p:nvPr/>
        </p:nvSpPr>
        <p:spPr>
          <a:xfrm>
            <a:off x="4756211" y="6147552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gameType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8B738E30-E218-4D43-BE96-772FEC50306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821627" y="5646822"/>
            <a:ext cx="3274372" cy="494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D4DD8326-DCE0-4E63-9EE4-141BDBF5320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4078928" y="5646822"/>
            <a:ext cx="2017071" cy="489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94D519AB-5974-42D1-B05B-60742013A304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381856" y="5646822"/>
            <a:ext cx="714143" cy="500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3ECBC5C7-5C03-418F-A9BC-1CB6CE4431F0}"/>
              </a:ext>
            </a:extLst>
          </p:cNvPr>
          <p:cNvSpPr/>
          <p:nvPr/>
        </p:nvSpPr>
        <p:spPr>
          <a:xfrm>
            <a:off x="5626766" y="3545308"/>
            <a:ext cx="938463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owned</a:t>
            </a: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DF800AEE-B96F-475F-85B9-EA89C74EB6DF}"/>
              </a:ext>
            </a:extLst>
          </p:cNvPr>
          <p:cNvSpPr/>
          <p:nvPr/>
        </p:nvSpPr>
        <p:spPr>
          <a:xfrm>
            <a:off x="4175956" y="2903622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ownId</a:t>
            </a:r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440FDBF2-B97E-459F-AF03-4C2F3CECB6D3}"/>
              </a:ext>
            </a:extLst>
          </p:cNvPr>
          <p:cNvSpPr/>
          <p:nvPr/>
        </p:nvSpPr>
        <p:spPr>
          <a:xfrm>
            <a:off x="4175956" y="3562349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oUId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D55FD1DA-59D2-49DA-BFA6-26AC6E15615A}"/>
              </a:ext>
            </a:extLst>
          </p:cNvPr>
          <p:cNvSpPr/>
          <p:nvPr/>
        </p:nvSpPr>
        <p:spPr>
          <a:xfrm>
            <a:off x="4175956" y="4221077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oGId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BFE14877-1C7E-434C-A4B5-588F13C406A1}"/>
              </a:ext>
            </a:extLst>
          </p:cNvPr>
          <p:cNvCxnSpPr>
            <a:cxnSpLocks/>
            <a:stCxn id="44" idx="1"/>
            <a:endCxn id="45" idx="6"/>
          </p:cNvCxnSpPr>
          <p:nvPr/>
        </p:nvCxnSpPr>
        <p:spPr>
          <a:xfrm flipH="1" flipV="1">
            <a:off x="5322966" y="3172327"/>
            <a:ext cx="303800" cy="641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917AC734-70A2-450D-8C7C-8FBBD14C03AD}"/>
              </a:ext>
            </a:extLst>
          </p:cNvPr>
          <p:cNvCxnSpPr>
            <a:cxnSpLocks/>
            <a:stCxn id="44" idx="1"/>
            <a:endCxn id="46" idx="6"/>
          </p:cNvCxnSpPr>
          <p:nvPr/>
        </p:nvCxnSpPr>
        <p:spPr>
          <a:xfrm flipH="1">
            <a:off x="5322966" y="3814013"/>
            <a:ext cx="303800" cy="17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43D43D55-969F-4FC4-B75F-23A052981314}"/>
              </a:ext>
            </a:extLst>
          </p:cNvPr>
          <p:cNvCxnSpPr>
            <a:cxnSpLocks/>
            <a:stCxn id="44" idx="1"/>
            <a:endCxn id="47" idx="6"/>
          </p:cNvCxnSpPr>
          <p:nvPr/>
        </p:nvCxnSpPr>
        <p:spPr>
          <a:xfrm flipH="1">
            <a:off x="5322966" y="3814013"/>
            <a:ext cx="303800" cy="6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3C3B246F-92C9-4913-9DE9-928AB05B9CB9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6095998" y="2951748"/>
            <a:ext cx="2" cy="59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9B848919-8F16-4351-A59F-0A288EA7DBCD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6095998" y="4082718"/>
            <a:ext cx="1" cy="102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églalap 68">
            <a:extLst>
              <a:ext uri="{FF2B5EF4-FFF2-40B4-BE49-F238E27FC236}">
                <a16:creationId xmlns:a16="http://schemas.microsoft.com/office/drawing/2014/main" id="{F1F4FC73-D6E8-446D-AB65-26A10964CADD}"/>
              </a:ext>
            </a:extLst>
          </p:cNvPr>
          <p:cNvSpPr/>
          <p:nvPr/>
        </p:nvSpPr>
        <p:spPr>
          <a:xfrm>
            <a:off x="3915276" y="5049249"/>
            <a:ext cx="1016664" cy="665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approved high scores</a:t>
            </a: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A8CA1345-8519-413F-9C85-2E5860078B50}"/>
              </a:ext>
            </a:extLst>
          </p:cNvPr>
          <p:cNvCxnSpPr>
            <a:cxnSpLocks/>
            <a:stCxn id="31" idx="1"/>
            <a:endCxn id="69" idx="3"/>
          </p:cNvCxnSpPr>
          <p:nvPr/>
        </p:nvCxnSpPr>
        <p:spPr>
          <a:xfrm flipH="1">
            <a:off x="4931940" y="5378117"/>
            <a:ext cx="694827" cy="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DECC8A35-82C0-4018-B780-52332BA13036}"/>
              </a:ext>
            </a:extLst>
          </p:cNvPr>
          <p:cNvSpPr/>
          <p:nvPr/>
        </p:nvSpPr>
        <p:spPr>
          <a:xfrm>
            <a:off x="1411202" y="4399547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scoreId</a:t>
            </a:r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614BD5A-4079-4B0B-B925-11E8DB5F0ED0}"/>
              </a:ext>
            </a:extLst>
          </p:cNvPr>
          <p:cNvCxnSpPr>
            <a:cxnSpLocks/>
            <a:stCxn id="69" idx="1"/>
            <a:endCxn id="75" idx="6"/>
          </p:cNvCxnSpPr>
          <p:nvPr/>
        </p:nvCxnSpPr>
        <p:spPr>
          <a:xfrm flipH="1" flipV="1">
            <a:off x="2558212" y="4668252"/>
            <a:ext cx="1357064" cy="71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Ellipszis 78">
            <a:extLst>
              <a:ext uri="{FF2B5EF4-FFF2-40B4-BE49-F238E27FC236}">
                <a16:creationId xmlns:a16="http://schemas.microsoft.com/office/drawing/2014/main" id="{FE70AF36-B280-4FA2-9D90-45ABE7A37731}"/>
              </a:ext>
            </a:extLst>
          </p:cNvPr>
          <p:cNvSpPr/>
          <p:nvPr/>
        </p:nvSpPr>
        <p:spPr>
          <a:xfrm>
            <a:off x="1411202" y="4998119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hUId</a:t>
            </a:r>
          </a:p>
        </p:txBody>
      </p: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31629740-F112-4478-897E-20C6AD7990C7}"/>
              </a:ext>
            </a:extLst>
          </p:cNvPr>
          <p:cNvCxnSpPr>
            <a:cxnSpLocks/>
            <a:stCxn id="69" idx="1"/>
            <a:endCxn id="79" idx="6"/>
          </p:cNvCxnSpPr>
          <p:nvPr/>
        </p:nvCxnSpPr>
        <p:spPr>
          <a:xfrm flipH="1" flipV="1">
            <a:off x="2558212" y="5266824"/>
            <a:ext cx="1357064" cy="11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Ellipszis 82">
            <a:extLst>
              <a:ext uri="{FF2B5EF4-FFF2-40B4-BE49-F238E27FC236}">
                <a16:creationId xmlns:a16="http://schemas.microsoft.com/office/drawing/2014/main" id="{7485002E-9E7F-4278-AF71-3070A9511E46}"/>
              </a:ext>
            </a:extLst>
          </p:cNvPr>
          <p:cNvSpPr/>
          <p:nvPr/>
        </p:nvSpPr>
        <p:spPr>
          <a:xfrm>
            <a:off x="1411201" y="5599199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hGId</a:t>
            </a:r>
          </a:p>
        </p:txBody>
      </p: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CE858DD4-5EB6-49B7-BC89-EF00CBD47F07}"/>
              </a:ext>
            </a:extLst>
          </p:cNvPr>
          <p:cNvCxnSpPr>
            <a:cxnSpLocks/>
            <a:stCxn id="69" idx="1"/>
            <a:endCxn id="83" idx="6"/>
          </p:cNvCxnSpPr>
          <p:nvPr/>
        </p:nvCxnSpPr>
        <p:spPr>
          <a:xfrm flipH="1">
            <a:off x="2558211" y="5382124"/>
            <a:ext cx="1357065" cy="48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Ellipszis 86">
            <a:extLst>
              <a:ext uri="{FF2B5EF4-FFF2-40B4-BE49-F238E27FC236}">
                <a16:creationId xmlns:a16="http://schemas.microsoft.com/office/drawing/2014/main" id="{875BF962-A60E-4F64-A78E-5B4F97687A1F}"/>
              </a:ext>
            </a:extLst>
          </p:cNvPr>
          <p:cNvSpPr/>
          <p:nvPr/>
        </p:nvSpPr>
        <p:spPr>
          <a:xfrm>
            <a:off x="1331495" y="3729789"/>
            <a:ext cx="1306424" cy="6326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scorePoints</a:t>
            </a:r>
          </a:p>
        </p:txBody>
      </p:sp>
      <p:cxnSp>
        <p:nvCxnSpPr>
          <p:cNvPr id="88" name="Egyenes összekötő nyíllal 87">
            <a:extLst>
              <a:ext uri="{FF2B5EF4-FFF2-40B4-BE49-F238E27FC236}">
                <a16:creationId xmlns:a16="http://schemas.microsoft.com/office/drawing/2014/main" id="{9FE6460D-930C-443E-ABAA-1762D8B1E04B}"/>
              </a:ext>
            </a:extLst>
          </p:cNvPr>
          <p:cNvCxnSpPr>
            <a:cxnSpLocks/>
            <a:stCxn id="69" idx="1"/>
            <a:endCxn id="87" idx="6"/>
          </p:cNvCxnSpPr>
          <p:nvPr/>
        </p:nvCxnSpPr>
        <p:spPr>
          <a:xfrm flipH="1" flipV="1">
            <a:off x="2637919" y="4046120"/>
            <a:ext cx="1277357" cy="13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églalap 92">
            <a:extLst>
              <a:ext uri="{FF2B5EF4-FFF2-40B4-BE49-F238E27FC236}">
                <a16:creationId xmlns:a16="http://schemas.microsoft.com/office/drawing/2014/main" id="{007DF598-A9AC-4140-AA7A-B114A4B380E6}"/>
              </a:ext>
            </a:extLst>
          </p:cNvPr>
          <p:cNvSpPr/>
          <p:nvPr/>
        </p:nvSpPr>
        <p:spPr>
          <a:xfrm>
            <a:off x="2458452" y="2410576"/>
            <a:ext cx="1016664" cy="665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Approved high scores</a:t>
            </a:r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4B0A1D6-DEB9-48A2-9E00-B2F767D85764}"/>
              </a:ext>
            </a:extLst>
          </p:cNvPr>
          <p:cNvSpPr/>
          <p:nvPr/>
        </p:nvSpPr>
        <p:spPr>
          <a:xfrm>
            <a:off x="1030726" y="1796465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scoreId</a:t>
            </a: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7B601124-E282-4E25-873F-1E29CC247ABF}"/>
              </a:ext>
            </a:extLst>
          </p:cNvPr>
          <p:cNvCxnSpPr>
            <a:cxnSpLocks/>
            <a:stCxn id="93" idx="1"/>
            <a:endCxn id="94" idx="6"/>
          </p:cNvCxnSpPr>
          <p:nvPr/>
        </p:nvCxnSpPr>
        <p:spPr>
          <a:xfrm flipH="1" flipV="1">
            <a:off x="2177736" y="2065170"/>
            <a:ext cx="280716" cy="67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CCCC1CCC-BBE5-48A5-86FF-DC79242F468E}"/>
              </a:ext>
            </a:extLst>
          </p:cNvPr>
          <p:cNvSpPr/>
          <p:nvPr/>
        </p:nvSpPr>
        <p:spPr>
          <a:xfrm>
            <a:off x="1025702" y="236696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hUId</a:t>
            </a:r>
          </a:p>
        </p:txBody>
      </p: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0D4380F2-9106-4829-BB25-99D523017A65}"/>
              </a:ext>
            </a:extLst>
          </p:cNvPr>
          <p:cNvCxnSpPr>
            <a:cxnSpLocks/>
            <a:stCxn id="93" idx="1"/>
            <a:endCxn id="96" idx="6"/>
          </p:cNvCxnSpPr>
          <p:nvPr/>
        </p:nvCxnSpPr>
        <p:spPr>
          <a:xfrm flipH="1" flipV="1">
            <a:off x="2172712" y="2635668"/>
            <a:ext cx="285740" cy="107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Ellipszis 97">
            <a:extLst>
              <a:ext uri="{FF2B5EF4-FFF2-40B4-BE49-F238E27FC236}">
                <a16:creationId xmlns:a16="http://schemas.microsoft.com/office/drawing/2014/main" id="{CF724583-ACE6-44A3-A0CE-19777CD16AA8}"/>
              </a:ext>
            </a:extLst>
          </p:cNvPr>
          <p:cNvSpPr/>
          <p:nvPr/>
        </p:nvSpPr>
        <p:spPr>
          <a:xfrm>
            <a:off x="1030726" y="2977563"/>
            <a:ext cx="1147010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hGId</a:t>
            </a:r>
          </a:p>
        </p:txBody>
      </p:sp>
      <p:cxnSp>
        <p:nvCxnSpPr>
          <p:cNvPr id="99" name="Egyenes összekötő nyíllal 98">
            <a:extLst>
              <a:ext uri="{FF2B5EF4-FFF2-40B4-BE49-F238E27FC236}">
                <a16:creationId xmlns:a16="http://schemas.microsoft.com/office/drawing/2014/main" id="{42FB6144-2B9F-42AA-AE44-AD971D2B7611}"/>
              </a:ext>
            </a:extLst>
          </p:cNvPr>
          <p:cNvCxnSpPr>
            <a:cxnSpLocks/>
            <a:stCxn id="93" idx="1"/>
            <a:endCxn id="98" idx="6"/>
          </p:cNvCxnSpPr>
          <p:nvPr/>
        </p:nvCxnSpPr>
        <p:spPr>
          <a:xfrm flipH="1">
            <a:off x="2177736" y="2743451"/>
            <a:ext cx="280716" cy="502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Ellipszis 99">
            <a:extLst>
              <a:ext uri="{FF2B5EF4-FFF2-40B4-BE49-F238E27FC236}">
                <a16:creationId xmlns:a16="http://schemas.microsoft.com/office/drawing/2014/main" id="{7847F422-C84D-474D-9535-EAE82330AE22}"/>
              </a:ext>
            </a:extLst>
          </p:cNvPr>
          <p:cNvSpPr/>
          <p:nvPr/>
        </p:nvSpPr>
        <p:spPr>
          <a:xfrm>
            <a:off x="945995" y="1100138"/>
            <a:ext cx="1306424" cy="63266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scorePoints</a:t>
            </a: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75FAFA27-E253-4DFC-B70A-C60ECD375B1F}"/>
              </a:ext>
            </a:extLst>
          </p:cNvPr>
          <p:cNvCxnSpPr>
            <a:cxnSpLocks/>
            <a:stCxn id="93" idx="1"/>
            <a:endCxn id="100" idx="6"/>
          </p:cNvCxnSpPr>
          <p:nvPr/>
        </p:nvCxnSpPr>
        <p:spPr>
          <a:xfrm flipH="1" flipV="1">
            <a:off x="2252419" y="1416469"/>
            <a:ext cx="206033" cy="132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Egyenes összekötő nyíllal 101">
            <a:extLst>
              <a:ext uri="{FF2B5EF4-FFF2-40B4-BE49-F238E27FC236}">
                <a16:creationId xmlns:a16="http://schemas.microsoft.com/office/drawing/2014/main" id="{E4389FBA-AF3B-487B-891B-A01B3EE841A1}"/>
              </a:ext>
            </a:extLst>
          </p:cNvPr>
          <p:cNvCxnSpPr>
            <a:cxnSpLocks/>
            <a:stCxn id="69" idx="0"/>
            <a:endCxn id="93" idx="2"/>
          </p:cNvCxnSpPr>
          <p:nvPr/>
        </p:nvCxnSpPr>
        <p:spPr>
          <a:xfrm flipH="1" flipV="1">
            <a:off x="2966784" y="3076325"/>
            <a:ext cx="1456824" cy="197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Ellipszis 51">
            <a:extLst>
              <a:ext uri="{FF2B5EF4-FFF2-40B4-BE49-F238E27FC236}">
                <a16:creationId xmlns:a16="http://schemas.microsoft.com/office/drawing/2014/main" id="{8469BA91-A9AF-4B83-B3C3-C6624A4ADFFC}"/>
              </a:ext>
            </a:extLst>
          </p:cNvPr>
          <p:cNvSpPr/>
          <p:nvPr/>
        </p:nvSpPr>
        <p:spPr>
          <a:xfrm>
            <a:off x="6065651" y="6136106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gamePic</a:t>
            </a: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258B5ADD-FA7B-403D-B8C2-1432C6E82F10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>
            <a:off x="6095999" y="5646822"/>
            <a:ext cx="595297" cy="489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BB5F04CE-39FC-42D3-90C6-CEDFCA48D7C5}"/>
              </a:ext>
            </a:extLst>
          </p:cNvPr>
          <p:cNvCxnSpPr>
            <a:cxnSpLocks/>
            <a:stCxn id="31" idx="3"/>
            <a:endCxn id="82" idx="1"/>
          </p:cNvCxnSpPr>
          <p:nvPr/>
        </p:nvCxnSpPr>
        <p:spPr>
          <a:xfrm>
            <a:off x="6565230" y="5378117"/>
            <a:ext cx="518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églalap 81">
            <a:extLst>
              <a:ext uri="{FF2B5EF4-FFF2-40B4-BE49-F238E27FC236}">
                <a16:creationId xmlns:a16="http://schemas.microsoft.com/office/drawing/2014/main" id="{9629CAAF-F39A-41EB-A3FB-8D1194897F43}"/>
              </a:ext>
            </a:extLst>
          </p:cNvPr>
          <p:cNvSpPr/>
          <p:nvPr/>
        </p:nvSpPr>
        <p:spPr>
          <a:xfrm>
            <a:off x="7083568" y="5109412"/>
            <a:ext cx="1412732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minRequirement</a:t>
            </a:r>
          </a:p>
        </p:txBody>
      </p:sp>
      <p:sp>
        <p:nvSpPr>
          <p:cNvPr id="89" name="Ellipszis 88">
            <a:extLst>
              <a:ext uri="{FF2B5EF4-FFF2-40B4-BE49-F238E27FC236}">
                <a16:creationId xmlns:a16="http://schemas.microsoft.com/office/drawing/2014/main" id="{904E3F88-3949-44C6-A626-30C379C38B19}"/>
              </a:ext>
            </a:extLst>
          </p:cNvPr>
          <p:cNvSpPr/>
          <p:nvPr/>
        </p:nvSpPr>
        <p:spPr>
          <a:xfrm>
            <a:off x="10032315" y="6175459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minId</a:t>
            </a:r>
          </a:p>
        </p:txBody>
      </p:sp>
      <p:sp>
        <p:nvSpPr>
          <p:cNvPr id="90" name="Ellipszis 89">
            <a:extLst>
              <a:ext uri="{FF2B5EF4-FFF2-40B4-BE49-F238E27FC236}">
                <a16:creationId xmlns:a16="http://schemas.microsoft.com/office/drawing/2014/main" id="{3CCDE7FA-8773-4C44-9F1B-5DAF2C4F0501}"/>
              </a:ext>
            </a:extLst>
          </p:cNvPr>
          <p:cNvSpPr/>
          <p:nvPr/>
        </p:nvSpPr>
        <p:spPr>
          <a:xfrm>
            <a:off x="10718114" y="5685672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mGId</a:t>
            </a:r>
          </a:p>
        </p:txBody>
      </p:sp>
      <p:sp>
        <p:nvSpPr>
          <p:cNvPr id="91" name="Ellipszis 90">
            <a:extLst>
              <a:ext uri="{FF2B5EF4-FFF2-40B4-BE49-F238E27FC236}">
                <a16:creationId xmlns:a16="http://schemas.microsoft.com/office/drawing/2014/main" id="{AC4EBEEE-C087-4C87-8B9A-445C49028F41}"/>
              </a:ext>
            </a:extLst>
          </p:cNvPr>
          <p:cNvSpPr/>
          <p:nvPr/>
        </p:nvSpPr>
        <p:spPr>
          <a:xfrm>
            <a:off x="10718114" y="5036969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</a:p>
        </p:txBody>
      </p:sp>
      <p:sp>
        <p:nvSpPr>
          <p:cNvPr id="92" name="Ellipszis 91">
            <a:extLst>
              <a:ext uri="{FF2B5EF4-FFF2-40B4-BE49-F238E27FC236}">
                <a16:creationId xmlns:a16="http://schemas.microsoft.com/office/drawing/2014/main" id="{7F895626-8D4D-4F7E-9A00-B172524D692E}"/>
              </a:ext>
            </a:extLst>
          </p:cNvPr>
          <p:cNvSpPr/>
          <p:nvPr/>
        </p:nvSpPr>
        <p:spPr>
          <a:xfrm>
            <a:off x="10547174" y="4407065"/>
            <a:ext cx="1335002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mProcessor</a:t>
            </a:r>
          </a:p>
        </p:txBody>
      </p:sp>
      <p:sp>
        <p:nvSpPr>
          <p:cNvPr id="103" name="Ellipszis 102">
            <a:extLst>
              <a:ext uri="{FF2B5EF4-FFF2-40B4-BE49-F238E27FC236}">
                <a16:creationId xmlns:a16="http://schemas.microsoft.com/office/drawing/2014/main" id="{C527D1E2-08A0-4FC1-960F-B4E3744E8F9A}"/>
              </a:ext>
            </a:extLst>
          </p:cNvPr>
          <p:cNvSpPr/>
          <p:nvPr/>
        </p:nvSpPr>
        <p:spPr>
          <a:xfrm>
            <a:off x="9458809" y="4041607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mMemory</a:t>
            </a:r>
          </a:p>
        </p:txBody>
      </p:sp>
      <p:sp>
        <p:nvSpPr>
          <p:cNvPr id="104" name="Ellipszis 103">
            <a:extLst>
              <a:ext uri="{FF2B5EF4-FFF2-40B4-BE49-F238E27FC236}">
                <a16:creationId xmlns:a16="http://schemas.microsoft.com/office/drawing/2014/main" id="{49148AB6-D599-40E5-979F-3326DB894228}"/>
              </a:ext>
            </a:extLst>
          </p:cNvPr>
          <p:cNvSpPr/>
          <p:nvPr/>
        </p:nvSpPr>
        <p:spPr>
          <a:xfrm>
            <a:off x="8144368" y="4041607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mGPU</a:t>
            </a:r>
          </a:p>
        </p:txBody>
      </p:sp>
      <p:sp>
        <p:nvSpPr>
          <p:cNvPr id="105" name="Ellipszis 104">
            <a:extLst>
              <a:ext uri="{FF2B5EF4-FFF2-40B4-BE49-F238E27FC236}">
                <a16:creationId xmlns:a16="http://schemas.microsoft.com/office/drawing/2014/main" id="{1394C9B6-7ECC-4B49-9360-A3A9A32D4896}"/>
              </a:ext>
            </a:extLst>
          </p:cNvPr>
          <p:cNvSpPr/>
          <p:nvPr/>
        </p:nvSpPr>
        <p:spPr>
          <a:xfrm>
            <a:off x="8774020" y="5979197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mStorage</a:t>
            </a:r>
          </a:p>
        </p:txBody>
      </p:sp>
      <p:cxnSp>
        <p:nvCxnSpPr>
          <p:cNvPr id="106" name="Egyenes összekötő nyíllal 105">
            <a:extLst>
              <a:ext uri="{FF2B5EF4-FFF2-40B4-BE49-F238E27FC236}">
                <a16:creationId xmlns:a16="http://schemas.microsoft.com/office/drawing/2014/main" id="{8478377E-FD95-4DC0-BE16-1FA863FB3F33}"/>
              </a:ext>
            </a:extLst>
          </p:cNvPr>
          <p:cNvCxnSpPr>
            <a:cxnSpLocks/>
            <a:stCxn id="82" idx="3"/>
            <a:endCxn id="104" idx="4"/>
          </p:cNvCxnSpPr>
          <p:nvPr/>
        </p:nvCxnSpPr>
        <p:spPr>
          <a:xfrm flipV="1">
            <a:off x="8496300" y="4579017"/>
            <a:ext cx="277721" cy="79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4F0A782-4778-4CCD-B91A-206013FB7195}"/>
              </a:ext>
            </a:extLst>
          </p:cNvPr>
          <p:cNvCxnSpPr>
            <a:cxnSpLocks/>
            <a:stCxn id="82" idx="3"/>
            <a:endCxn id="103" idx="4"/>
          </p:cNvCxnSpPr>
          <p:nvPr/>
        </p:nvCxnSpPr>
        <p:spPr>
          <a:xfrm flipV="1">
            <a:off x="8496300" y="4579017"/>
            <a:ext cx="1592162" cy="79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Egyenes összekötő nyíllal 107">
            <a:extLst>
              <a:ext uri="{FF2B5EF4-FFF2-40B4-BE49-F238E27FC236}">
                <a16:creationId xmlns:a16="http://schemas.microsoft.com/office/drawing/2014/main" id="{E186847A-39F1-4D69-8034-23A0B4839F8F}"/>
              </a:ext>
            </a:extLst>
          </p:cNvPr>
          <p:cNvCxnSpPr>
            <a:cxnSpLocks/>
            <a:stCxn id="82" idx="3"/>
            <a:endCxn id="92" idx="2"/>
          </p:cNvCxnSpPr>
          <p:nvPr/>
        </p:nvCxnSpPr>
        <p:spPr>
          <a:xfrm flipV="1">
            <a:off x="8496300" y="4675770"/>
            <a:ext cx="2050874" cy="702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E3B7115B-5552-4AC3-A2BB-EC1C74D6BF64}"/>
              </a:ext>
            </a:extLst>
          </p:cNvPr>
          <p:cNvCxnSpPr>
            <a:cxnSpLocks/>
            <a:stCxn id="82" idx="3"/>
            <a:endCxn id="91" idx="2"/>
          </p:cNvCxnSpPr>
          <p:nvPr/>
        </p:nvCxnSpPr>
        <p:spPr>
          <a:xfrm flipV="1">
            <a:off x="8496300" y="5305674"/>
            <a:ext cx="2221814" cy="72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2A7DD158-D1C4-4EA8-B849-E40FB45A02A1}"/>
              </a:ext>
            </a:extLst>
          </p:cNvPr>
          <p:cNvCxnSpPr>
            <a:cxnSpLocks/>
            <a:stCxn id="82" idx="3"/>
            <a:endCxn id="90" idx="2"/>
          </p:cNvCxnSpPr>
          <p:nvPr/>
        </p:nvCxnSpPr>
        <p:spPr>
          <a:xfrm>
            <a:off x="8496300" y="5378117"/>
            <a:ext cx="2221814" cy="576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4E3C4674-0D55-4C58-AB2A-E368B9FA6633}"/>
              </a:ext>
            </a:extLst>
          </p:cNvPr>
          <p:cNvCxnSpPr>
            <a:cxnSpLocks/>
            <a:stCxn id="82" idx="3"/>
            <a:endCxn id="89" idx="0"/>
          </p:cNvCxnSpPr>
          <p:nvPr/>
        </p:nvCxnSpPr>
        <p:spPr>
          <a:xfrm>
            <a:off x="8496300" y="5378117"/>
            <a:ext cx="2165668" cy="79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AB727C36-D69E-4CA3-BC75-166BD276ED78}"/>
              </a:ext>
            </a:extLst>
          </p:cNvPr>
          <p:cNvCxnSpPr>
            <a:cxnSpLocks/>
            <a:stCxn id="82" idx="3"/>
            <a:endCxn id="105" idx="0"/>
          </p:cNvCxnSpPr>
          <p:nvPr/>
        </p:nvCxnSpPr>
        <p:spPr>
          <a:xfrm>
            <a:off x="8496300" y="5378117"/>
            <a:ext cx="907373" cy="60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Téglalap 145">
            <a:extLst>
              <a:ext uri="{FF2B5EF4-FFF2-40B4-BE49-F238E27FC236}">
                <a16:creationId xmlns:a16="http://schemas.microsoft.com/office/drawing/2014/main" id="{D7E2369F-A732-4BD7-904E-FDBB55E2B986}"/>
              </a:ext>
            </a:extLst>
          </p:cNvPr>
          <p:cNvSpPr/>
          <p:nvPr/>
        </p:nvSpPr>
        <p:spPr>
          <a:xfrm>
            <a:off x="7004384" y="2474745"/>
            <a:ext cx="1321469" cy="5374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recRequirement</a:t>
            </a:r>
          </a:p>
        </p:txBody>
      </p:sp>
      <p:sp>
        <p:nvSpPr>
          <p:cNvPr id="162" name="Ellipszis 161">
            <a:extLst>
              <a:ext uri="{FF2B5EF4-FFF2-40B4-BE49-F238E27FC236}">
                <a16:creationId xmlns:a16="http://schemas.microsoft.com/office/drawing/2014/main" id="{0EFEA61F-162F-4E13-9C67-969D669144FD}"/>
              </a:ext>
            </a:extLst>
          </p:cNvPr>
          <p:cNvSpPr/>
          <p:nvPr/>
        </p:nvSpPr>
        <p:spPr>
          <a:xfrm>
            <a:off x="9252508" y="3331492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recId</a:t>
            </a:r>
          </a:p>
        </p:txBody>
      </p:sp>
      <p:sp>
        <p:nvSpPr>
          <p:cNvPr id="163" name="Ellipszis 162">
            <a:extLst>
              <a:ext uri="{FF2B5EF4-FFF2-40B4-BE49-F238E27FC236}">
                <a16:creationId xmlns:a16="http://schemas.microsoft.com/office/drawing/2014/main" id="{2C2F2C4C-FDAD-4DD9-8FE0-3774747DC698}"/>
              </a:ext>
            </a:extLst>
          </p:cNvPr>
          <p:cNvSpPr/>
          <p:nvPr/>
        </p:nvSpPr>
        <p:spPr>
          <a:xfrm>
            <a:off x="10478231" y="2951748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rGId</a:t>
            </a:r>
          </a:p>
        </p:txBody>
      </p:sp>
      <p:sp>
        <p:nvSpPr>
          <p:cNvPr id="164" name="Ellipszis 163">
            <a:extLst>
              <a:ext uri="{FF2B5EF4-FFF2-40B4-BE49-F238E27FC236}">
                <a16:creationId xmlns:a16="http://schemas.microsoft.com/office/drawing/2014/main" id="{4335F84B-B13D-47F2-8E4E-494AA9C9E5A1}"/>
              </a:ext>
            </a:extLst>
          </p:cNvPr>
          <p:cNvSpPr/>
          <p:nvPr/>
        </p:nvSpPr>
        <p:spPr>
          <a:xfrm>
            <a:off x="10267180" y="2356431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</a:p>
        </p:txBody>
      </p:sp>
      <p:sp>
        <p:nvSpPr>
          <p:cNvPr id="165" name="Ellipszis 164">
            <a:extLst>
              <a:ext uri="{FF2B5EF4-FFF2-40B4-BE49-F238E27FC236}">
                <a16:creationId xmlns:a16="http://schemas.microsoft.com/office/drawing/2014/main" id="{E9F6B88E-241E-44B6-B744-626509D77ED6}"/>
              </a:ext>
            </a:extLst>
          </p:cNvPr>
          <p:cNvSpPr/>
          <p:nvPr/>
        </p:nvSpPr>
        <p:spPr>
          <a:xfrm>
            <a:off x="10136857" y="1703660"/>
            <a:ext cx="1335002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rProcessor</a:t>
            </a:r>
          </a:p>
        </p:txBody>
      </p:sp>
      <p:sp>
        <p:nvSpPr>
          <p:cNvPr id="166" name="Ellipszis 165">
            <a:extLst>
              <a:ext uri="{FF2B5EF4-FFF2-40B4-BE49-F238E27FC236}">
                <a16:creationId xmlns:a16="http://schemas.microsoft.com/office/drawing/2014/main" id="{5A330F32-A6FC-4C62-97AA-1B6D99A3BFF7}"/>
              </a:ext>
            </a:extLst>
          </p:cNvPr>
          <p:cNvSpPr/>
          <p:nvPr/>
        </p:nvSpPr>
        <p:spPr>
          <a:xfrm>
            <a:off x="8950985" y="1449678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rMemory</a:t>
            </a:r>
          </a:p>
        </p:txBody>
      </p:sp>
      <p:sp>
        <p:nvSpPr>
          <p:cNvPr id="167" name="Ellipszis 166">
            <a:extLst>
              <a:ext uri="{FF2B5EF4-FFF2-40B4-BE49-F238E27FC236}">
                <a16:creationId xmlns:a16="http://schemas.microsoft.com/office/drawing/2014/main" id="{FB40F1F2-9C1D-498D-BBC6-067DE24B4A6C}"/>
              </a:ext>
            </a:extLst>
          </p:cNvPr>
          <p:cNvSpPr/>
          <p:nvPr/>
        </p:nvSpPr>
        <p:spPr>
          <a:xfrm>
            <a:off x="7808495" y="1750721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rGPU</a:t>
            </a:r>
          </a:p>
        </p:txBody>
      </p:sp>
      <p:sp>
        <p:nvSpPr>
          <p:cNvPr id="168" name="Ellipszis 167">
            <a:extLst>
              <a:ext uri="{FF2B5EF4-FFF2-40B4-BE49-F238E27FC236}">
                <a16:creationId xmlns:a16="http://schemas.microsoft.com/office/drawing/2014/main" id="{F7657976-2DB7-4F0A-BF01-428B78E252E5}"/>
              </a:ext>
            </a:extLst>
          </p:cNvPr>
          <p:cNvSpPr/>
          <p:nvPr/>
        </p:nvSpPr>
        <p:spPr>
          <a:xfrm>
            <a:off x="7931039" y="3385876"/>
            <a:ext cx="1259305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rStorage</a:t>
            </a:r>
          </a:p>
        </p:txBody>
      </p:sp>
      <p:cxnSp>
        <p:nvCxnSpPr>
          <p:cNvPr id="169" name="Egyenes összekötő nyíllal 168">
            <a:extLst>
              <a:ext uri="{FF2B5EF4-FFF2-40B4-BE49-F238E27FC236}">
                <a16:creationId xmlns:a16="http://schemas.microsoft.com/office/drawing/2014/main" id="{E51A31E7-D3C6-4D83-A915-1B6F1DD5AF41}"/>
              </a:ext>
            </a:extLst>
          </p:cNvPr>
          <p:cNvCxnSpPr>
            <a:cxnSpLocks/>
            <a:stCxn id="146" idx="3"/>
            <a:endCxn id="167" idx="4"/>
          </p:cNvCxnSpPr>
          <p:nvPr/>
        </p:nvCxnSpPr>
        <p:spPr>
          <a:xfrm flipV="1">
            <a:off x="8325853" y="2288131"/>
            <a:ext cx="112295" cy="455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Egyenes összekötő nyíllal 171">
            <a:extLst>
              <a:ext uri="{FF2B5EF4-FFF2-40B4-BE49-F238E27FC236}">
                <a16:creationId xmlns:a16="http://schemas.microsoft.com/office/drawing/2014/main" id="{1B249627-FECE-489E-9B5D-3DE833D4065E}"/>
              </a:ext>
            </a:extLst>
          </p:cNvPr>
          <p:cNvCxnSpPr>
            <a:cxnSpLocks/>
            <a:stCxn id="146" idx="3"/>
            <a:endCxn id="166" idx="4"/>
          </p:cNvCxnSpPr>
          <p:nvPr/>
        </p:nvCxnSpPr>
        <p:spPr>
          <a:xfrm flipV="1">
            <a:off x="8325853" y="1987088"/>
            <a:ext cx="1254785" cy="75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Egyenes összekötő nyíllal 174">
            <a:extLst>
              <a:ext uri="{FF2B5EF4-FFF2-40B4-BE49-F238E27FC236}">
                <a16:creationId xmlns:a16="http://schemas.microsoft.com/office/drawing/2014/main" id="{0EE4D060-A770-417A-80F6-652207662FC1}"/>
              </a:ext>
            </a:extLst>
          </p:cNvPr>
          <p:cNvCxnSpPr>
            <a:cxnSpLocks/>
            <a:stCxn id="146" idx="3"/>
            <a:endCxn id="165" idx="2"/>
          </p:cNvCxnSpPr>
          <p:nvPr/>
        </p:nvCxnSpPr>
        <p:spPr>
          <a:xfrm flipV="1">
            <a:off x="8325853" y="1972365"/>
            <a:ext cx="1811004" cy="771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Egyenes összekötő nyíllal 177">
            <a:extLst>
              <a:ext uri="{FF2B5EF4-FFF2-40B4-BE49-F238E27FC236}">
                <a16:creationId xmlns:a16="http://schemas.microsoft.com/office/drawing/2014/main" id="{7E3B1BE0-AD4C-40E0-97C2-61CD262841E9}"/>
              </a:ext>
            </a:extLst>
          </p:cNvPr>
          <p:cNvCxnSpPr>
            <a:cxnSpLocks/>
            <a:stCxn id="146" idx="3"/>
            <a:endCxn id="164" idx="2"/>
          </p:cNvCxnSpPr>
          <p:nvPr/>
        </p:nvCxnSpPr>
        <p:spPr>
          <a:xfrm flipV="1">
            <a:off x="8325853" y="2625136"/>
            <a:ext cx="1941327" cy="118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Egyenes összekötő nyíllal 180">
            <a:extLst>
              <a:ext uri="{FF2B5EF4-FFF2-40B4-BE49-F238E27FC236}">
                <a16:creationId xmlns:a16="http://schemas.microsoft.com/office/drawing/2014/main" id="{4DBF8D1D-5BC7-4555-94CC-66DD472D4D10}"/>
              </a:ext>
            </a:extLst>
          </p:cNvPr>
          <p:cNvCxnSpPr>
            <a:cxnSpLocks/>
            <a:stCxn id="146" idx="3"/>
            <a:endCxn id="163" idx="2"/>
          </p:cNvCxnSpPr>
          <p:nvPr/>
        </p:nvCxnSpPr>
        <p:spPr>
          <a:xfrm>
            <a:off x="8325853" y="2743450"/>
            <a:ext cx="2152378" cy="477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Egyenes összekötő nyíllal 183">
            <a:extLst>
              <a:ext uri="{FF2B5EF4-FFF2-40B4-BE49-F238E27FC236}">
                <a16:creationId xmlns:a16="http://schemas.microsoft.com/office/drawing/2014/main" id="{5FEC7637-7C04-4CEE-96CE-36755F00D5CA}"/>
              </a:ext>
            </a:extLst>
          </p:cNvPr>
          <p:cNvCxnSpPr>
            <a:cxnSpLocks/>
            <a:stCxn id="146" idx="3"/>
            <a:endCxn id="162" idx="0"/>
          </p:cNvCxnSpPr>
          <p:nvPr/>
        </p:nvCxnSpPr>
        <p:spPr>
          <a:xfrm>
            <a:off x="8325853" y="2743450"/>
            <a:ext cx="1556308" cy="588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Egyenes összekötő nyíllal 186">
            <a:extLst>
              <a:ext uri="{FF2B5EF4-FFF2-40B4-BE49-F238E27FC236}">
                <a16:creationId xmlns:a16="http://schemas.microsoft.com/office/drawing/2014/main" id="{35107F6D-9AA9-4DC0-B281-7BE89816C213}"/>
              </a:ext>
            </a:extLst>
          </p:cNvPr>
          <p:cNvCxnSpPr>
            <a:cxnSpLocks/>
            <a:stCxn id="146" idx="3"/>
            <a:endCxn id="168" idx="0"/>
          </p:cNvCxnSpPr>
          <p:nvPr/>
        </p:nvCxnSpPr>
        <p:spPr>
          <a:xfrm>
            <a:off x="8325853" y="2743450"/>
            <a:ext cx="234839" cy="64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Egyenes összekötő nyíllal 197">
            <a:extLst>
              <a:ext uri="{FF2B5EF4-FFF2-40B4-BE49-F238E27FC236}">
                <a16:creationId xmlns:a16="http://schemas.microsoft.com/office/drawing/2014/main" id="{8F87C7BE-A728-479A-A678-4E30B70831F9}"/>
              </a:ext>
            </a:extLst>
          </p:cNvPr>
          <p:cNvCxnSpPr>
            <a:cxnSpLocks/>
            <a:stCxn id="31" idx="3"/>
            <a:endCxn id="146" idx="2"/>
          </p:cNvCxnSpPr>
          <p:nvPr/>
        </p:nvCxnSpPr>
        <p:spPr>
          <a:xfrm flipV="1">
            <a:off x="6565230" y="3012155"/>
            <a:ext cx="1099889" cy="2365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Ellipszis 111">
            <a:extLst>
              <a:ext uri="{FF2B5EF4-FFF2-40B4-BE49-F238E27FC236}">
                <a16:creationId xmlns:a16="http://schemas.microsoft.com/office/drawing/2014/main" id="{315C64FA-03FD-449F-BC90-55D856FEB59E}"/>
              </a:ext>
            </a:extLst>
          </p:cNvPr>
          <p:cNvSpPr/>
          <p:nvPr/>
        </p:nvSpPr>
        <p:spPr>
          <a:xfrm>
            <a:off x="7394263" y="6150141"/>
            <a:ext cx="1251289" cy="53741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gameDesc</a:t>
            </a:r>
          </a:p>
        </p:txBody>
      </p: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6368CDEA-A20D-4235-9456-BC37AACC3525}"/>
              </a:ext>
            </a:extLst>
          </p:cNvPr>
          <p:cNvCxnSpPr>
            <a:cxnSpLocks/>
            <a:stCxn id="31" idx="2"/>
            <a:endCxn id="112" idx="0"/>
          </p:cNvCxnSpPr>
          <p:nvPr/>
        </p:nvCxnSpPr>
        <p:spPr>
          <a:xfrm>
            <a:off x="6095999" y="5646822"/>
            <a:ext cx="1923909" cy="503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Szélesvásznú</PresentationFormat>
  <Paragraphs>43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Szénási Levente 292</dc:creator>
  <cp:lastModifiedBy>Szénási Levente 292</cp:lastModifiedBy>
  <cp:revision>26</cp:revision>
  <dcterms:created xsi:type="dcterms:W3CDTF">2022-01-20T12:44:09Z</dcterms:created>
  <dcterms:modified xsi:type="dcterms:W3CDTF">2022-03-26T07:20:19Z</dcterms:modified>
</cp:coreProperties>
</file>