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84BD2-A3B3-46D0-B7A4-75DBDEC55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22C6FD-4CB5-422C-80D8-99D4DA6A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0D879C-A64F-496A-8C34-F400E19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AC0DC1-493B-4BC8-BD74-D3EAC86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EA6A80-E471-4239-B61D-E2B49DA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6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3CFC3-97EA-4BB5-BEFC-7A7BFAA8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30F312-EE81-45E3-89FA-3C7F6ED9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05952-8E57-4287-AD3A-4624C61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63274-6C17-4EEC-BEFC-9064D39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36BAB1-9635-486A-89C9-7080128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1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BDA8C8-0EF2-40CC-ADD0-E3A002484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E62A4D-B381-4A79-8E59-BB69BCCB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C333A8-D2D0-4C59-B5EB-83AF663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0ABC84-DECE-40D4-927E-B50F5A38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8AA4B6-F91A-4AEF-86C1-A60E85A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3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145AD-3928-4EAC-BAAD-5B1F8CB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264DB-82D7-404D-B26F-4DDEB77F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9BAAC7-A496-453D-804A-B43BA0AC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25E2FF-05B0-4845-983A-909D1AA7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B18875-85AF-4851-ABD7-F2D6BA98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593A2-C091-47B5-93E5-34C1C38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DD1211-1A42-4454-A8BB-27A1EB82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9E744A-372D-47D0-B92D-011E522A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052E0F-FEF7-4188-862C-E7A0D0A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DBEAEC-A958-4EB8-9623-356CCBC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4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00590-4BA8-4ABB-BD2B-ED8BC1A4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C578F5-00E0-48F5-9C7D-D02A90B0E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1894D2-DCCF-4D63-9D68-28C08BBE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DF7AE4-7B5A-4BC0-94B0-0DBD6CD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2CA93D-3A47-4576-A411-4A54B5BE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7E71CB-56E7-48E4-A568-3BCF6CF8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2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39EF-635A-4FD5-9502-BE688C48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E99D5B-485A-48A0-8F90-5083E2B9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D31859-9A4F-425D-85F8-A7E906FE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FCD58-E2F3-4DC9-B58B-E8890CEB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978F4C-5E97-48FF-8C22-3F4965A7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FF8225-2911-42A1-8B4F-5418AE2F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A03777-FE76-4E50-A51D-09570FD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2E1C46-D7F5-4441-B1EC-1691C48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68A86-E13F-4D20-8203-1E8761C7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D7D3C0-90A4-44F2-85A9-16C5008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6E24A7-9FAF-4090-B216-5FAF8EE1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3AA585-48B8-41A7-861A-4CE74B4A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0646FE-D1C1-4C5A-9E34-6C18B012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9A5B6C-ACA9-4989-9E88-6DB47EF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469632-75EB-4724-BC85-A93CF4E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6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DDF9D-5AC0-416C-971C-B67B7E6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FE9CF-D990-45E8-AA1E-7ECCB6B0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887978-4A7D-4212-8D80-2319CD588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24AF5-1847-4FEB-839F-7BEA2153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57817D-10F4-4D9B-8334-B92CB1F7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D950C83-286B-4688-8DF6-354ADC0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A2074-43BA-4202-A264-C0A7D1D2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3B708CD-350C-4ED3-AC71-75AD1295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6AABF1-D464-4A44-97DE-CD6EA9AF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3EBAF-B221-4D7B-BC50-626D8BBF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119772-463C-47BF-99B9-446B7AD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1909F8-70DD-48F8-B741-3B45B8D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2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20F924-2E14-42BD-9BD3-80D5DCD0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4FAE0B-704C-4758-A821-E4ABD402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403E83-73CB-4881-9D6E-C4FA28760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5520-D099-4B55-9FA4-2C28BFF9116C}" type="datetimeFigureOut">
              <a:rPr lang="hu-HU" smtClean="0"/>
              <a:t>2022. 01. 20.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BDA4C8-2993-42C8-AA0C-122F0CDAF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7A3FA-902D-48E9-A1D9-17639797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4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0FBD56A-247F-4337-B18C-73AC2C72FE9A}"/>
              </a:ext>
            </a:extLst>
          </p:cNvPr>
          <p:cNvSpPr/>
          <p:nvPr/>
        </p:nvSpPr>
        <p:spPr>
          <a:xfrm>
            <a:off x="5626768" y="241433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Users</a:t>
            </a:r>
            <a:endParaRPr lang="hu-H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F60DFCB0-70FD-4080-A966-50479024A063}"/>
              </a:ext>
            </a:extLst>
          </p:cNvPr>
          <p:cNvSpPr/>
          <p:nvPr/>
        </p:nvSpPr>
        <p:spPr>
          <a:xfrm>
            <a:off x="3633536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E6CC030-4781-4C3D-B464-BD4F287AB22D}"/>
              </a:ext>
            </a:extLst>
          </p:cNvPr>
          <p:cNvSpPr/>
          <p:nvPr/>
        </p:nvSpPr>
        <p:spPr>
          <a:xfrm>
            <a:off x="2422357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6599662-F8BA-4BBA-9007-895132C81A23}"/>
              </a:ext>
            </a:extLst>
          </p:cNvPr>
          <p:cNvSpPr/>
          <p:nvPr/>
        </p:nvSpPr>
        <p:spPr>
          <a:xfrm>
            <a:off x="4844715" y="477253"/>
            <a:ext cx="144379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userPassword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D6D52230-4448-4429-902B-B8E074AC41DD}"/>
              </a:ext>
            </a:extLst>
          </p:cNvPr>
          <p:cNvSpPr/>
          <p:nvPr/>
        </p:nvSpPr>
        <p:spPr>
          <a:xfrm>
            <a:off x="6352674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userEmail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0364E71A-F13C-48A9-AF2B-EE2B72835F17}"/>
              </a:ext>
            </a:extLst>
          </p:cNvPr>
          <p:cNvSpPr/>
          <p:nvPr/>
        </p:nvSpPr>
        <p:spPr>
          <a:xfrm>
            <a:off x="7563853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userPic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7C39D59-CE14-47A1-9F4B-21285476B472}"/>
              </a:ext>
            </a:extLst>
          </p:cNvPr>
          <p:cNvSpPr/>
          <p:nvPr/>
        </p:nvSpPr>
        <p:spPr>
          <a:xfrm>
            <a:off x="8775031" y="477253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userAdmin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94AF0A0-C265-4D48-A861-59887FC6B9EB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2995862" y="1002631"/>
            <a:ext cx="3100138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0ECAAAD0-AC81-4F6F-A9C6-9ACA46C2CB4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4207041" y="1002631"/>
            <a:ext cx="1888959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2DECCEBB-849C-41D4-A955-D5DFF2A67074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5566610" y="1014663"/>
            <a:ext cx="529390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541396A4-3D03-4711-9E80-C8A1DD58FE78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6096000" y="1014663"/>
            <a:ext cx="830179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7AD0FD-2F6D-4435-BC49-747724BD8479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6096000" y="1014663"/>
            <a:ext cx="2041358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9C476E0-1D32-42A6-9B4A-DFB19AC511B1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096000" y="1014663"/>
            <a:ext cx="3308684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églalap 30">
            <a:extLst>
              <a:ext uri="{FF2B5EF4-FFF2-40B4-BE49-F238E27FC236}">
                <a16:creationId xmlns:a16="http://schemas.microsoft.com/office/drawing/2014/main" id="{49F7D2FB-D923-4D20-A2F7-B25235FFDD46}"/>
              </a:ext>
            </a:extLst>
          </p:cNvPr>
          <p:cNvSpPr/>
          <p:nvPr/>
        </p:nvSpPr>
        <p:spPr>
          <a:xfrm>
            <a:off x="5626767" y="5109412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Games</a:t>
            </a:r>
            <a:endParaRPr lang="hu-H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75ED568A-FE0E-427F-BCEA-2F1C98DFB69B}"/>
              </a:ext>
            </a:extLst>
          </p:cNvPr>
          <p:cNvSpPr/>
          <p:nvPr/>
        </p:nvSpPr>
        <p:spPr>
          <a:xfrm>
            <a:off x="4235114" y="604787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DC735492-8619-4510-89EC-3C25AA7CC0AB}"/>
              </a:ext>
            </a:extLst>
          </p:cNvPr>
          <p:cNvSpPr/>
          <p:nvPr/>
        </p:nvSpPr>
        <p:spPr>
          <a:xfrm>
            <a:off x="5486396" y="6047873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gameName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A12AC9AD-D593-4A6A-B1CA-E150BDC98ABB}"/>
              </a:ext>
            </a:extLst>
          </p:cNvPr>
          <p:cNvSpPr/>
          <p:nvPr/>
        </p:nvSpPr>
        <p:spPr>
          <a:xfrm>
            <a:off x="6837943" y="6047873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gameType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B738E30-E218-4D43-BE96-772FEC50306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4808619" y="5646822"/>
            <a:ext cx="1287380" cy="40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D4DD8326-DCE0-4E63-9EE4-141BDBF5320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5999" y="5646822"/>
            <a:ext cx="16042" cy="40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4D519AB-5974-42D1-B05B-60742013A304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6095999" y="5646822"/>
            <a:ext cx="1367589" cy="40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3ECBC5C7-5C03-418F-A9BC-1CB6CE4431F0}"/>
              </a:ext>
            </a:extLst>
          </p:cNvPr>
          <p:cNvSpPr/>
          <p:nvPr/>
        </p:nvSpPr>
        <p:spPr>
          <a:xfrm>
            <a:off x="5626766" y="354530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owned</a:t>
            </a:r>
            <a:endParaRPr lang="hu-H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DF800AEE-B96F-475F-85B9-EA89C74EB6DF}"/>
              </a:ext>
            </a:extLst>
          </p:cNvPr>
          <p:cNvSpPr/>
          <p:nvPr/>
        </p:nvSpPr>
        <p:spPr>
          <a:xfrm>
            <a:off x="4122820" y="3545308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440FDBF2-B97E-459F-AF03-4C2F3CECB6D3}"/>
              </a:ext>
            </a:extLst>
          </p:cNvPr>
          <p:cNvSpPr/>
          <p:nvPr/>
        </p:nvSpPr>
        <p:spPr>
          <a:xfrm>
            <a:off x="6837943" y="3545308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D55FD1DA-59D2-49DA-BFA6-26AC6E15615A}"/>
              </a:ext>
            </a:extLst>
          </p:cNvPr>
          <p:cNvSpPr/>
          <p:nvPr/>
        </p:nvSpPr>
        <p:spPr>
          <a:xfrm>
            <a:off x="6890082" y="444366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BFE14877-1C7E-434C-A4B5-588F13C406A1}"/>
              </a:ext>
            </a:extLst>
          </p:cNvPr>
          <p:cNvCxnSpPr>
            <a:cxnSpLocks/>
            <a:stCxn id="44" idx="1"/>
            <a:endCxn id="45" idx="6"/>
          </p:cNvCxnSpPr>
          <p:nvPr/>
        </p:nvCxnSpPr>
        <p:spPr>
          <a:xfrm flipH="1">
            <a:off x="5269830" y="3814013"/>
            <a:ext cx="356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917AC734-70A2-450D-8C7C-8FBBD14C03AD}"/>
              </a:ext>
            </a:extLst>
          </p:cNvPr>
          <p:cNvCxnSpPr>
            <a:cxnSpLocks/>
            <a:stCxn id="44" idx="3"/>
            <a:endCxn id="46" idx="2"/>
          </p:cNvCxnSpPr>
          <p:nvPr/>
        </p:nvCxnSpPr>
        <p:spPr>
          <a:xfrm>
            <a:off x="6565229" y="3814013"/>
            <a:ext cx="272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43D43D55-969F-4FC4-B75F-23A05298131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6565229" y="3814013"/>
            <a:ext cx="492829" cy="70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3C3B246F-92C9-4913-9DE9-928AB05B9CB9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6095998" y="2951748"/>
            <a:ext cx="2" cy="59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9B848919-8F16-4351-A59F-0A288EA7DBCD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6095998" y="4082718"/>
            <a:ext cx="1" cy="102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églalap 68">
            <a:extLst>
              <a:ext uri="{FF2B5EF4-FFF2-40B4-BE49-F238E27FC236}">
                <a16:creationId xmlns:a16="http://schemas.microsoft.com/office/drawing/2014/main" id="{F1F4FC73-D6E8-446D-AB65-26A10964CADD}"/>
              </a:ext>
            </a:extLst>
          </p:cNvPr>
          <p:cNvSpPr/>
          <p:nvPr/>
        </p:nvSpPr>
        <p:spPr>
          <a:xfrm>
            <a:off x="3066053" y="5049249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</a:t>
            </a:r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approved</a:t>
            </a:r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</a:t>
            </a:r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scores</a:t>
            </a:r>
            <a:endParaRPr lang="hu-H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A8CA1345-8519-413F-9C85-2E5860078B50}"/>
              </a:ext>
            </a:extLst>
          </p:cNvPr>
          <p:cNvCxnSpPr>
            <a:cxnSpLocks/>
            <a:stCxn id="31" idx="1"/>
            <a:endCxn id="69" idx="3"/>
          </p:cNvCxnSpPr>
          <p:nvPr/>
        </p:nvCxnSpPr>
        <p:spPr>
          <a:xfrm flipH="1">
            <a:off x="4082717" y="5378117"/>
            <a:ext cx="1544050" cy="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DECC8A35-82C0-4018-B780-52332BA13036}"/>
              </a:ext>
            </a:extLst>
          </p:cNvPr>
          <p:cNvSpPr/>
          <p:nvPr/>
        </p:nvSpPr>
        <p:spPr>
          <a:xfrm>
            <a:off x="1483894" y="4399547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614BD5A-4079-4B0B-B925-11E8DB5F0ED0}"/>
              </a:ext>
            </a:extLst>
          </p:cNvPr>
          <p:cNvCxnSpPr>
            <a:cxnSpLocks/>
            <a:stCxn id="69" idx="1"/>
            <a:endCxn id="75" idx="6"/>
          </p:cNvCxnSpPr>
          <p:nvPr/>
        </p:nvCxnSpPr>
        <p:spPr>
          <a:xfrm flipH="1" flipV="1">
            <a:off x="2630904" y="4668252"/>
            <a:ext cx="435149" cy="7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Ellipszis 78">
            <a:extLst>
              <a:ext uri="{FF2B5EF4-FFF2-40B4-BE49-F238E27FC236}">
                <a16:creationId xmlns:a16="http://schemas.microsoft.com/office/drawing/2014/main" id="{FE70AF36-B280-4FA2-9D90-45ABE7A37731}"/>
              </a:ext>
            </a:extLst>
          </p:cNvPr>
          <p:cNvSpPr/>
          <p:nvPr/>
        </p:nvSpPr>
        <p:spPr>
          <a:xfrm>
            <a:off x="1483894" y="501115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31629740-F112-4478-897E-20C6AD7990C7}"/>
              </a:ext>
            </a:extLst>
          </p:cNvPr>
          <p:cNvCxnSpPr>
            <a:cxnSpLocks/>
            <a:stCxn id="69" idx="1"/>
            <a:endCxn id="79" idx="6"/>
          </p:cNvCxnSpPr>
          <p:nvPr/>
        </p:nvCxnSpPr>
        <p:spPr>
          <a:xfrm flipH="1" flipV="1">
            <a:off x="2630904" y="5279856"/>
            <a:ext cx="435149" cy="10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llipszis 82">
            <a:extLst>
              <a:ext uri="{FF2B5EF4-FFF2-40B4-BE49-F238E27FC236}">
                <a16:creationId xmlns:a16="http://schemas.microsoft.com/office/drawing/2014/main" id="{7485002E-9E7F-4278-AF71-3070A9511E46}"/>
              </a:ext>
            </a:extLst>
          </p:cNvPr>
          <p:cNvSpPr/>
          <p:nvPr/>
        </p:nvSpPr>
        <p:spPr>
          <a:xfrm>
            <a:off x="1465854" y="562175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CE858DD4-5EB6-49B7-BC89-EF00CBD47F07}"/>
              </a:ext>
            </a:extLst>
          </p:cNvPr>
          <p:cNvCxnSpPr>
            <a:cxnSpLocks/>
            <a:stCxn id="69" idx="1"/>
            <a:endCxn id="83" idx="6"/>
          </p:cNvCxnSpPr>
          <p:nvPr/>
        </p:nvCxnSpPr>
        <p:spPr>
          <a:xfrm flipH="1">
            <a:off x="2612864" y="5382124"/>
            <a:ext cx="453189" cy="508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Ellipszis 86">
            <a:extLst>
              <a:ext uri="{FF2B5EF4-FFF2-40B4-BE49-F238E27FC236}">
                <a16:creationId xmlns:a16="http://schemas.microsoft.com/office/drawing/2014/main" id="{875BF962-A60E-4F64-A78E-5B4F97687A1F}"/>
              </a:ext>
            </a:extLst>
          </p:cNvPr>
          <p:cNvSpPr/>
          <p:nvPr/>
        </p:nvSpPr>
        <p:spPr>
          <a:xfrm>
            <a:off x="1331495" y="3729789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9FE6460D-930C-443E-ABAA-1762D8B1E04B}"/>
              </a:ext>
            </a:extLst>
          </p:cNvPr>
          <p:cNvCxnSpPr>
            <a:cxnSpLocks/>
            <a:stCxn id="69" idx="1"/>
            <a:endCxn id="87" idx="6"/>
          </p:cNvCxnSpPr>
          <p:nvPr/>
        </p:nvCxnSpPr>
        <p:spPr>
          <a:xfrm flipH="1" flipV="1">
            <a:off x="2637919" y="4046120"/>
            <a:ext cx="428134" cy="13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églalap 92">
            <a:extLst>
              <a:ext uri="{FF2B5EF4-FFF2-40B4-BE49-F238E27FC236}">
                <a16:creationId xmlns:a16="http://schemas.microsoft.com/office/drawing/2014/main" id="{007DF598-A9AC-4140-AA7A-B114A4B380E6}"/>
              </a:ext>
            </a:extLst>
          </p:cNvPr>
          <p:cNvSpPr/>
          <p:nvPr/>
        </p:nvSpPr>
        <p:spPr>
          <a:xfrm>
            <a:off x="2911641" y="2433383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Approved</a:t>
            </a:r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</a:t>
            </a:r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scores</a:t>
            </a:r>
            <a:endParaRPr lang="hu-HU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4B0A1D6-DEB9-48A2-9E00-B2F767D85764}"/>
              </a:ext>
            </a:extLst>
          </p:cNvPr>
          <p:cNvSpPr/>
          <p:nvPr/>
        </p:nvSpPr>
        <p:spPr>
          <a:xfrm>
            <a:off x="1329482" y="178368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7B601124-E282-4E25-873F-1E29CC247ABF}"/>
              </a:ext>
            </a:extLst>
          </p:cNvPr>
          <p:cNvCxnSpPr>
            <a:cxnSpLocks/>
            <a:stCxn id="93" idx="1"/>
            <a:endCxn id="94" idx="6"/>
          </p:cNvCxnSpPr>
          <p:nvPr/>
        </p:nvCxnSpPr>
        <p:spPr>
          <a:xfrm flipH="1" flipV="1">
            <a:off x="2476492" y="2052386"/>
            <a:ext cx="435149" cy="7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CCCC1CCC-BBE5-48A5-86FF-DC79242F468E}"/>
              </a:ext>
            </a:extLst>
          </p:cNvPr>
          <p:cNvSpPr/>
          <p:nvPr/>
        </p:nvSpPr>
        <p:spPr>
          <a:xfrm>
            <a:off x="1329482" y="2395285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0D4380F2-9106-4829-BB25-99D523017A65}"/>
              </a:ext>
            </a:extLst>
          </p:cNvPr>
          <p:cNvCxnSpPr>
            <a:cxnSpLocks/>
            <a:stCxn id="93" idx="1"/>
            <a:endCxn id="96" idx="6"/>
          </p:cNvCxnSpPr>
          <p:nvPr/>
        </p:nvCxnSpPr>
        <p:spPr>
          <a:xfrm flipH="1" flipV="1">
            <a:off x="2476492" y="2663990"/>
            <a:ext cx="435149" cy="10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Ellipszis 97">
            <a:extLst>
              <a:ext uri="{FF2B5EF4-FFF2-40B4-BE49-F238E27FC236}">
                <a16:creationId xmlns:a16="http://schemas.microsoft.com/office/drawing/2014/main" id="{CF724583-ACE6-44A3-A0CE-19777CD16AA8}"/>
              </a:ext>
            </a:extLst>
          </p:cNvPr>
          <p:cNvSpPr/>
          <p:nvPr/>
        </p:nvSpPr>
        <p:spPr>
          <a:xfrm>
            <a:off x="1311442" y="3005885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Egyenes összekötő nyíllal 98">
            <a:extLst>
              <a:ext uri="{FF2B5EF4-FFF2-40B4-BE49-F238E27FC236}">
                <a16:creationId xmlns:a16="http://schemas.microsoft.com/office/drawing/2014/main" id="{42FB6144-2B9F-42AA-AE44-AD971D2B7611}"/>
              </a:ext>
            </a:extLst>
          </p:cNvPr>
          <p:cNvCxnSpPr>
            <a:cxnSpLocks/>
            <a:stCxn id="93" idx="1"/>
            <a:endCxn id="98" idx="6"/>
          </p:cNvCxnSpPr>
          <p:nvPr/>
        </p:nvCxnSpPr>
        <p:spPr>
          <a:xfrm flipH="1">
            <a:off x="2458452" y="2766258"/>
            <a:ext cx="453189" cy="508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Ellipszis 99">
            <a:extLst>
              <a:ext uri="{FF2B5EF4-FFF2-40B4-BE49-F238E27FC236}">
                <a16:creationId xmlns:a16="http://schemas.microsoft.com/office/drawing/2014/main" id="{7847F422-C84D-474D-9535-EAE82330AE22}"/>
              </a:ext>
            </a:extLst>
          </p:cNvPr>
          <p:cNvSpPr/>
          <p:nvPr/>
        </p:nvSpPr>
        <p:spPr>
          <a:xfrm>
            <a:off x="1177083" y="1113923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75FAFA27-E253-4DFC-B70A-C60ECD375B1F}"/>
              </a:ext>
            </a:extLst>
          </p:cNvPr>
          <p:cNvCxnSpPr>
            <a:cxnSpLocks/>
            <a:stCxn id="93" idx="1"/>
            <a:endCxn id="100" idx="6"/>
          </p:cNvCxnSpPr>
          <p:nvPr/>
        </p:nvCxnSpPr>
        <p:spPr>
          <a:xfrm flipH="1" flipV="1">
            <a:off x="2483507" y="1430254"/>
            <a:ext cx="428134" cy="13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gyenes összekötő nyíllal 101">
            <a:extLst>
              <a:ext uri="{FF2B5EF4-FFF2-40B4-BE49-F238E27FC236}">
                <a16:creationId xmlns:a16="http://schemas.microsoft.com/office/drawing/2014/main" id="{E4389FBA-AF3B-487B-891B-A01B3EE841A1}"/>
              </a:ext>
            </a:extLst>
          </p:cNvPr>
          <p:cNvCxnSpPr>
            <a:cxnSpLocks/>
            <a:stCxn id="69" idx="0"/>
            <a:endCxn id="93" idx="2"/>
          </p:cNvCxnSpPr>
          <p:nvPr/>
        </p:nvCxnSpPr>
        <p:spPr>
          <a:xfrm flipH="1" flipV="1">
            <a:off x="3419973" y="3099132"/>
            <a:ext cx="154412" cy="1950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Szélesvásznú</PresentationFormat>
  <Paragraphs>25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Szénási Levente 292</dc:creator>
  <cp:lastModifiedBy>Szénási Levente 292</cp:lastModifiedBy>
  <cp:revision>7</cp:revision>
  <dcterms:created xsi:type="dcterms:W3CDTF">2022-01-20T12:44:09Z</dcterms:created>
  <dcterms:modified xsi:type="dcterms:W3CDTF">2022-01-20T12:56:45Z</dcterms:modified>
</cp:coreProperties>
</file>