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2B2B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28F1-8630-4762-56E0-7DC6D36921DC}" v="1016" dt="2022-04-27T10:24:49.274"/>
    <p1510:client id="{6C9CB95A-F6F2-4396-A3CE-58BDACC2EC2C}" v="554" dt="2022-04-27T07:40:2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énási Levente 292" userId="S::szelev292@hengersor.hu::681fafe5-3b09-49a5-8795-486446d59e39" providerId="AD" clId="Web-{6C9CB95A-F6F2-4396-A3CE-58BDACC2EC2C}"/>
    <pc:docChg chg="addSld modSld addMainMaster delMainMaster">
      <pc:chgData name="Szénási Levente 292" userId="S::szelev292@hengersor.hu::681fafe5-3b09-49a5-8795-486446d59e39" providerId="AD" clId="Web-{6C9CB95A-F6F2-4396-A3CE-58BDACC2EC2C}" dt="2022-04-27T07:40:26.577" v="612"/>
      <pc:docMkLst>
        <pc:docMk/>
      </pc:docMkLst>
      <pc:sldChg chg="addSp delSp modSp mod setBg modClrScheme addAnim delAnim setClrOvrMap chgLayout">
        <pc:chgData name="Szénási Levente 292" userId="S::szelev292@hengersor.hu::681fafe5-3b09-49a5-8795-486446d59e39" providerId="AD" clId="Web-{6C9CB95A-F6F2-4396-A3CE-58BDACC2EC2C}" dt="2022-04-27T06:29:38.145" v="81" actId="20577"/>
        <pc:sldMkLst>
          <pc:docMk/>
          <pc:sldMk cId="4266748471" sldId="256"/>
        </pc:sldMkLst>
        <pc:spChg chg="mod">
          <ac:chgData name="Szénási Levente 292" userId="S::szelev292@hengersor.hu::681fafe5-3b09-49a5-8795-486446d59e39" providerId="AD" clId="Web-{6C9CB95A-F6F2-4396-A3CE-58BDACC2EC2C}" dt="2022-04-27T06:29:31.473" v="7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6:29:38.145" v="81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9" creationId="{BFB2D26E-FBAE-45B8-B0F6-80E4ABDEC31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1" creationId="{23442A66-721F-4552-A3AD-3A2215F0C18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3" creationId="{67EA5288-5BEB-4C44-949A-ED209FE2190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18" creationId="{C9B7F88A-EE9B-4C9D-9477-42E23466224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0" creationId="{7319A1DD-F557-4EC6-8A8C-F7617B4CD67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4" creationId="{D50218C5-E017-43D2-8345-FD9FBF0C99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6" creationId="{D4906370-1564-49FA-A802-58546B3922D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7" creationId="{EF640709-BDFD-453B-B75D-6212E7A870B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8" creationId="{B4019478-3FDC-438C-8848-1D7DA864AFC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9" creationId="{FE406479-1D57-4209-B128-3C81746247C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1" creationId="{DF0CAD46-2E46-44EB-A063-C05881768C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2" creationId="{0FDFF237-4369-41A3-9CE4-CD1A68139E16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6" creationId="{C9B7F88A-EE9B-4C9D-9477-42E234662242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7" creationId="{7319A1DD-F557-4EC6-8A8C-F7617B4CD678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9" creationId="{D50218C5-E017-43D2-8345-FD9FBF0C991E}"/>
          </ac:spMkLst>
        </pc:spChg>
        <pc:grpChg chg="add del">
          <ac:chgData name="Szénási Levente 292" userId="S::szelev292@hengersor.hu::681fafe5-3b09-49a5-8795-486446d59e39" providerId="AD" clId="Web-{6C9CB95A-F6F2-4396-A3CE-58BDACC2EC2C}" dt="2022-04-27T06:27:32.903" v="36"/>
          <ac:grpSpMkLst>
            <pc:docMk/>
            <pc:sldMk cId="4266748471" sldId="256"/>
            <ac:grpSpMk id="33" creationId="{C3E45FAB-3768-4529-B0E8-A0E9BE5E382B}"/>
          </ac:grpSpMkLst>
        </pc:grpChg>
        <pc:picChg chg="add mod ord">
          <ac:chgData name="Szénási Levente 292" userId="S::szelev292@hengersor.hu::681fafe5-3b09-49a5-8795-486446d59e39" providerId="AD" clId="Web-{6C9CB95A-F6F2-4396-A3CE-58BDACC2EC2C}" dt="2022-04-27T06:27:32.935" v="37"/>
          <ac:picMkLst>
            <pc:docMk/>
            <pc:sldMk cId="4266748471" sldId="256"/>
            <ac:picMk id="4" creationId="{61B7A6EB-F937-9CF5-A815-369F41B16448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27:17.762" v="30"/>
          <ac:cxnSpMkLst>
            <pc:docMk/>
            <pc:sldMk cId="4266748471" sldId="256"/>
            <ac:cxnSpMk id="22" creationId="{D28A9C89-B313-458F-9C85-515930A51A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6:27:32.935" v="37"/>
          <ac:cxnSpMkLst>
            <pc:docMk/>
            <pc:sldMk cId="4266748471" sldId="256"/>
            <ac:cxnSpMk id="38" creationId="{D28A9C89-B313-458F-9C85-515930A51A93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12:29.566" v="291"/>
        <pc:sldMkLst>
          <pc:docMk/>
          <pc:sldMk cId="366938002" sldId="257"/>
        </pc:sldMkLst>
        <pc:spChg chg="mo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2" creationId="{2A0C12E7-FB9A-449F-D5D8-FA4C08937F09}"/>
          </ac:spMkLst>
        </pc:spChg>
        <pc:spChg chg="mod or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3" creationId="{B7480456-A9FC-724F-1BEA-5ACB5A93393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03.459" v="84"/>
          <ac:spMkLst>
            <pc:docMk/>
            <pc:sldMk cId="366938002" sldId="257"/>
            <ac:spMk id="8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3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4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6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7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19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20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3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5" creationId="{14552793-7DFF-4EC7-AC69-D34A75D0188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1:04.963" v="94"/>
          <ac:spMkLst>
            <pc:docMk/>
            <pc:sldMk cId="366938002" sldId="257"/>
            <ac:spMk id="27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0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1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7" creationId="{C843AFC8-D8D0-4784-B08C-6324FA88E6D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9" creationId="{854B1A56-8AFB-4D4F-8D98-1E832D6FFE6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4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6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38.454" v="278"/>
          <ac:spMkLst>
            <pc:docMk/>
            <pc:sldMk cId="366938002" sldId="257"/>
            <ac:spMk id="51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5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6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59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0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2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4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5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55.376" v="286"/>
          <ac:spMkLst>
            <pc:docMk/>
            <pc:sldMk cId="366938002" sldId="257"/>
            <ac:spMk id="69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19.393" v="288"/>
          <ac:spMkLst>
            <pc:docMk/>
            <pc:sldMk cId="366938002" sldId="257"/>
            <ac:spMk id="72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5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6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8" creationId="{1FE461C7-FF45-427F-83D7-18DFBD48188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80" creationId="{E844E128-FF69-4E9F-8327-6B504B3C5AE1}"/>
          </ac:spMkLst>
        </pc:spChg>
        <pc:picChg chg="add del mod">
          <ac:chgData name="Szénási Levente 292" userId="S::szelev292@hengersor.hu::681fafe5-3b09-49a5-8795-486446d59e39" providerId="AD" clId="Web-{6C9CB95A-F6F2-4396-A3CE-58BDACC2EC2C}" dt="2022-04-27T07:10:13.496" v="271"/>
          <ac:picMkLst>
            <pc:docMk/>
            <pc:sldMk cId="366938002" sldId="257"/>
            <ac:picMk id="4" creationId="{BCD99D2B-F922-7E6B-9AD4-39F0FBE3930C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12:29.566" v="291"/>
          <ac:picMkLst>
            <pc:docMk/>
            <pc:sldMk cId="366938002" sldId="257"/>
            <ac:picMk id="5" creationId="{A398162E-7C53-13D0-1EB2-1E64C047FB2F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30:03.459" v="84"/>
          <ac:cxnSpMkLst>
            <pc:docMk/>
            <pc:sldMk cId="366938002" sldId="257"/>
            <ac:cxnSpMk id="10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10.210" v="86"/>
          <ac:cxnSpMkLst>
            <pc:docMk/>
            <pc:sldMk cId="366938002" sldId="257"/>
            <ac:cxnSpMk id="12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4.774" v="90"/>
          <ac:cxnSpMkLst>
            <pc:docMk/>
            <pc:sldMk cId="366938002" sldId="257"/>
            <ac:cxnSpMk id="21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7.431" v="92"/>
          <ac:cxnSpMkLst>
            <pc:docMk/>
            <pc:sldMk cId="366938002" sldId="257"/>
            <ac:cxnSpMk id="24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1:04.963" v="94"/>
          <ac:cxnSpMkLst>
            <pc:docMk/>
            <pc:sldMk cId="366938002" sldId="257"/>
            <ac:cxnSpMk id="28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38.454" v="278"/>
          <ac:cxnSpMkLst>
            <pc:docMk/>
            <pc:sldMk cId="366938002" sldId="257"/>
            <ac:cxnSpMk id="5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0.891" v="280"/>
          <ac:cxnSpMkLst>
            <pc:docMk/>
            <pc:sldMk cId="366938002" sldId="257"/>
            <ac:cxnSpMk id="57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6.141" v="282"/>
          <ac:cxnSpMkLst>
            <pc:docMk/>
            <pc:sldMk cId="366938002" sldId="257"/>
            <ac:cxnSpMk id="61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8.720" v="284"/>
          <ac:cxnSpMkLst>
            <pc:docMk/>
            <pc:sldMk cId="366938002" sldId="257"/>
            <ac:cxnSpMk id="66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55.376" v="286"/>
          <ac:cxnSpMkLst>
            <pc:docMk/>
            <pc:sldMk cId="366938002" sldId="257"/>
            <ac:cxnSpMk id="70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19.393" v="288"/>
          <ac:cxnSpMkLst>
            <pc:docMk/>
            <pc:sldMk cId="366938002" sldId="257"/>
            <ac:cxnSpMk id="7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29.566" v="290"/>
          <ac:cxnSpMkLst>
            <pc:docMk/>
            <pc:sldMk cId="366938002" sldId="257"/>
            <ac:cxnSpMk id="77" creationId="{6BF9119E-766E-4526-AAE5-639F577C04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12:29.566" v="291"/>
          <ac:cxnSpMkLst>
            <pc:docMk/>
            <pc:sldMk cId="366938002" sldId="257"/>
            <ac:cxnSpMk id="81" creationId="{055CEADF-09EA-423C-8C45-F94AF44D5AF0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33:37.789" v="546" actId="14100"/>
        <pc:sldMkLst>
          <pc:docMk/>
          <pc:sldMk cId="26720841" sldId="258"/>
        </pc:sldMkLst>
        <pc:spChg chg="mod ord">
          <ac:chgData name="Szénási Levente 292" userId="S::szelev292@hengersor.hu::681fafe5-3b09-49a5-8795-486446d59e39" providerId="AD" clId="Web-{6C9CB95A-F6F2-4396-A3CE-58BDACC2EC2C}" dt="2022-04-27T07:29:23.682" v="453" actId="20577"/>
          <ac:spMkLst>
            <pc:docMk/>
            <pc:sldMk cId="26720841" sldId="258"/>
            <ac:spMk id="2" creationId="{ACC6F3DF-490E-C1F2-A284-C1561C700E15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6:27.985" v="307"/>
          <ac:spMkLst>
            <pc:docMk/>
            <pc:sldMk cId="26720841" sldId="258"/>
            <ac:spMk id="3" creationId="{4E5B5C9D-C659-95F8-0719-7C228822B489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14.831" v="317"/>
          <ac:spMkLst>
            <pc:docMk/>
            <pc:sldMk cId="26720841" sldId="258"/>
            <ac:spMk id="7" creationId="{1822D5FA-22BF-F47E-8683-3B82C26BD98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08.721" v="315"/>
          <ac:spMkLst>
            <pc:docMk/>
            <pc:sldMk cId="26720841" sldId="258"/>
            <ac:spMk id="9" creationId="{8B21E141-F544-1E46-00BD-67F799A54AA9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2" creationId="{359CEC61-F44B-43B3-B40F-AE38C5AF1D5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20.706" v="319"/>
          <ac:spMkLst>
            <pc:docMk/>
            <pc:sldMk cId="26720841" sldId="258"/>
            <ac:spMk id="14" creationId="{B62489C9-7B8C-42EF-7D3A-3690C75940DF}"/>
          </ac:spMkLst>
        </pc:spChg>
        <pc:spChg chg="add mod ord">
          <ac:chgData name="Szénási Levente 292" userId="S::szelev292@hengersor.hu::681fafe5-3b09-49a5-8795-486446d59e39" providerId="AD" clId="Web-{6C9CB95A-F6F2-4396-A3CE-58BDACC2EC2C}" dt="2022-04-27T07:31:51.299" v="538" actId="20577"/>
          <ac:spMkLst>
            <pc:docMk/>
            <pc:sldMk cId="26720841" sldId="258"/>
            <ac:spMk id="16" creationId="{31B7D04F-06D3-C838-54A4-D40214DFA2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1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18" creationId="{873ECEC8-0F24-45B8-950F-35FC94BCEAC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21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22" creationId="{8B53612E-ADB2-4457-9688-89506397AF2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3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5.161" v="324"/>
          <ac:spMkLst>
            <pc:docMk/>
            <pc:sldMk cId="26720841" sldId="258"/>
            <ac:spMk id="26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4:02.759" v="398"/>
          <ac:spMkLst>
            <pc:docMk/>
            <pc:sldMk cId="26720841" sldId="258"/>
            <ac:spMk id="28" creationId="{DBC64FCE-35C2-AF6A-06D8-E70DE6D4D33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2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30" creationId="{D8C9BDAA-0390-4B39-9B5C-BC95E5120DA4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4:15.572" v="401"/>
          <ac:spMkLst>
            <pc:docMk/>
            <pc:sldMk cId="26720841" sldId="258"/>
            <ac:spMk id="32" creationId="{93156F67-9733-95FB-F2AC-E92F4264694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3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4" creationId="{D8D7349B-C9FA-4FCE-A1FF-948F460A3A9A}"/>
          </ac:spMkLst>
        </pc:spChg>
        <pc:spChg chg="add mod">
          <ac:chgData name="Szénási Levente 292" userId="S::szelev292@hengersor.hu::681fafe5-3b09-49a5-8795-486446d59e39" providerId="AD" clId="Web-{6C9CB95A-F6F2-4396-A3CE-58BDACC2EC2C}" dt="2022-04-27T07:33:37.789" v="546" actId="14100"/>
          <ac:spMkLst>
            <pc:docMk/>
            <pc:sldMk cId="26720841" sldId="258"/>
            <ac:spMk id="36" creationId="{A55A8F5C-6C45-0E07-A38A-ED923304C23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9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3" creationId="{6BF36B24-6632-4516-9692-731462896C1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7:03.487" v="425"/>
          <ac:spMkLst>
            <pc:docMk/>
            <pc:sldMk cId="26720841" sldId="258"/>
            <ac:spMk id="44" creationId="{60609A99-AFEF-3C45-7D2F-E6E921C9A95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5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6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58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60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2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4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5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8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9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1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3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5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6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8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0" creationId="{80861964-D86C-4A50-8F6D-B466384A61B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2" creationId="{F2BDE551-930A-4FE1-8434-09824E3247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3" creationId="{B0E58038-8ACE-4AD9-B404-25C603550D8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30.060" v="360"/>
          <ac:spMkLst>
            <pc:docMk/>
            <pc:sldMk cId="26720841" sldId="258"/>
            <ac:spMk id="84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7" creationId="{82BCDE19-2810-4337-9C49-8589C421767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89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90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3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5" creationId="{6BF36B24-6632-4516-9692-731462896C1F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0" creationId="{39B4056F-1959-4627-A683-77F6C0603FC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2" creationId="{D8D7349B-C9FA-4FCE-A1FF-948F460A3A9A}"/>
          </ac:spMkLst>
        </pc:spChg>
        <pc:picChg chg="add del mod ord">
          <ac:chgData name="Szénási Levente 292" userId="S::szelev292@hengersor.hu::681fafe5-3b09-49a5-8795-486446d59e39" providerId="AD" clId="Web-{6C9CB95A-F6F2-4396-A3CE-58BDACC2EC2C}" dt="2022-04-27T07:16:10.562" v="302"/>
          <ac:picMkLst>
            <pc:docMk/>
            <pc:sldMk cId="26720841" sldId="258"/>
            <ac:picMk id="4" creationId="{914F3B9A-1A36-F451-1FD7-9AB1D47C8652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6:23" v="306"/>
          <ac:picMkLst>
            <pc:docMk/>
            <pc:sldMk cId="26720841" sldId="258"/>
            <ac:picMk id="5" creationId="{F8803BE0-8260-2EBE-256C-2E43F025488F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7:16.831" v="318"/>
          <ac:picMkLst>
            <pc:docMk/>
            <pc:sldMk cId="26720841" sldId="258"/>
            <ac:picMk id="6" creationId="{A2E147F7-3C3B-C41B-976C-CDC00CAB36C4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27:02.300" v="424"/>
          <ac:picMkLst>
            <pc:docMk/>
            <pc:sldMk cId="26720841" sldId="258"/>
            <ac:picMk id="15" creationId="{0C331990-692E-0040-7829-713088170FEA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28:15.288" v="436" actId="1076"/>
          <ac:picMkLst>
            <pc:docMk/>
            <pc:sldMk cId="26720841" sldId="258"/>
            <ac:picMk id="48" creationId="{7BFA4D04-F016-4A03-B837-E9DF20C5479A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7:16:47.704" v="310"/>
          <ac:cxnSpMkLst>
            <pc:docMk/>
            <pc:sldMk cId="26720841" sldId="258"/>
            <ac:cxnSpMk id="1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2.629" v="322"/>
          <ac:cxnSpMkLst>
            <pc:docMk/>
            <pc:sldMk cId="26720841" sldId="258"/>
            <ac:cxnSpMk id="20" creationId="{89EB8C68-FF1B-4849-867B-32D29B19F10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11.424" v="316"/>
          <ac:cxnSpMkLst>
            <pc:docMk/>
            <pc:sldMk cId="26720841" sldId="258"/>
            <ac:cxnSpMk id="25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5.161" v="324"/>
          <ac:cxnSpMkLst>
            <pc:docMk/>
            <pc:sldMk cId="26720841" sldId="258"/>
            <ac:cxnSpMk id="27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53.411" v="326"/>
          <ac:cxnSpMkLst>
            <pc:docMk/>
            <pc:sldMk cId="26720841" sldId="258"/>
            <ac:cxnSpMk id="31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08.568" v="328"/>
          <ac:cxnSpMkLst>
            <pc:docMk/>
            <pc:sldMk cId="26720841" sldId="258"/>
            <ac:cxnSpMk id="35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49.789" v="330"/>
          <ac:cxnSpMkLst>
            <pc:docMk/>
            <pc:sldMk cId="26720841" sldId="258"/>
            <ac:cxnSpMk id="38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55.149" v="332"/>
          <ac:cxnSpMkLst>
            <pc:docMk/>
            <pc:sldMk cId="26720841" sldId="258"/>
            <ac:cxnSpMk id="42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12.306" v="338"/>
          <ac:cxnSpMkLst>
            <pc:docMk/>
            <pc:sldMk cId="26720841" sldId="258"/>
            <ac:cxnSpMk id="47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50.717" v="365"/>
          <ac:cxnSpMkLst>
            <pc:docMk/>
            <pc:sldMk cId="26720841" sldId="258"/>
            <ac:cxnSpMk id="56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1:19.250" v="371"/>
          <ac:cxnSpMkLst>
            <pc:docMk/>
            <pc:sldMk cId="26720841" sldId="258"/>
            <ac:cxnSpMk id="59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38.401" v="344"/>
          <ac:cxnSpMkLst>
            <pc:docMk/>
            <pc:sldMk cId="26720841" sldId="258"/>
            <ac:cxnSpMk id="63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9"/>
          <ac:cxnSpMkLst>
            <pc:docMk/>
            <pc:sldMk cId="26720841" sldId="258"/>
            <ac:cxnSpMk id="66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6.183" v="346"/>
          <ac:cxnSpMkLst>
            <pc:docMk/>
            <pc:sldMk cId="26720841" sldId="258"/>
            <ac:cxnSpMk id="70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8.605" v="348"/>
          <ac:cxnSpMkLst>
            <pc:docMk/>
            <pc:sldMk cId="26720841" sldId="258"/>
            <ac:cxnSpMk id="74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56.746" v="350"/>
          <ac:cxnSpMkLst>
            <pc:docMk/>
            <pc:sldMk cId="26720841" sldId="258"/>
            <ac:cxnSpMk id="77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2.583" v="384"/>
          <ac:cxnSpMkLst>
            <pc:docMk/>
            <pc:sldMk cId="26720841" sldId="258"/>
            <ac:cxnSpMk id="7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05.402" v="352"/>
          <ac:cxnSpMkLst>
            <pc:docMk/>
            <pc:sldMk cId="26720841" sldId="258"/>
            <ac:cxnSpMk id="81" creationId="{754A678E-8F30-4E92-A5BF-F5D03D011394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30.060" v="360"/>
          <ac:cxnSpMkLst>
            <pc:docMk/>
            <pc:sldMk cId="26720841" sldId="258"/>
            <ac:cxnSpMk id="85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7.395" v="386"/>
          <ac:cxnSpMkLst>
            <pc:docMk/>
            <pc:sldMk cId="26720841" sldId="258"/>
            <ac:cxnSpMk id="86" creationId="{38A34772-9011-42B5-AA63-FD6DEC92EE7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8"/>
          <ac:cxnSpMkLst>
            <pc:docMk/>
            <pc:sldMk cId="26720841" sldId="258"/>
            <ac:cxnSpMk id="91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94" creationId="{EEB57AA8-F021-480C-A9E2-F89913313611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104" creationId="{55646586-8E5D-4A2B-BDA9-01CE28AC89A1}"/>
          </ac:cxnSpMkLst>
        </pc:cxnChg>
      </pc:sldChg>
      <pc:sldChg chg="addSp modSp new">
        <pc:chgData name="Szénási Levente 292" userId="S::szelev292@hengersor.hu::681fafe5-3b09-49a5-8795-486446d59e39" providerId="AD" clId="Web-{6C9CB95A-F6F2-4396-A3CE-58BDACC2EC2C}" dt="2022-04-27T07:40:26.577" v="612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6C9CB95A-F6F2-4396-A3CE-58BDACC2EC2C}" dt="2022-04-27T07:36:00.188" v="569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7:39:54.294" v="610" actId="20577"/>
          <ac:spMkLst>
            <pc:docMk/>
            <pc:sldMk cId="10544399" sldId="259"/>
            <ac:spMk id="3" creationId="{9195FA18-F7C9-6629-9CA2-49E1C0228809}"/>
          </ac:spMkLst>
        </pc:spChg>
        <pc:picChg chg="add mod">
          <ac:chgData name="Szénási Levente 292" userId="S::szelev292@hengersor.hu::681fafe5-3b09-49a5-8795-486446d59e39" providerId="AD" clId="Web-{6C9CB95A-F6F2-4396-A3CE-58BDACC2EC2C}" dt="2022-04-27T07:39:55.372" v="611"/>
          <ac:picMkLst>
            <pc:docMk/>
            <pc:sldMk cId="10544399" sldId="259"/>
            <ac:picMk id="4" creationId="{8D9643E0-9E65-B00B-242A-83ECDEC116BF}"/>
          </ac:picMkLst>
        </pc:picChg>
        <pc:picChg chg="add mod">
          <ac:chgData name="Szénási Levente 292" userId="S::szelev292@hengersor.hu::681fafe5-3b09-49a5-8795-486446d59e39" providerId="AD" clId="Web-{6C9CB95A-F6F2-4396-A3CE-58BDACC2EC2C}" dt="2022-04-27T07:40:26.577" v="612"/>
          <ac:picMkLst>
            <pc:docMk/>
            <pc:sldMk cId="10544399" sldId="259"/>
            <ac:picMk id="5" creationId="{A6E87429-C8E9-AC88-1FFC-7340F6F5635A}"/>
          </ac:picMkLst>
        </pc:picChg>
      </pc:sldChg>
      <pc:sldMasterChg chg="del delSldLayout">
        <pc:chgData name="Szénási Levente 292" userId="S::szelev292@hengersor.hu::681fafe5-3b09-49a5-8795-486446d59e39" providerId="AD" clId="Web-{6C9CB95A-F6F2-4396-A3CE-58BDACC2EC2C}" dt="2022-04-27T06:26:52.463" v="6"/>
        <pc:sldMasterMkLst>
          <pc:docMk/>
          <pc:sldMasterMk cId="798062927" sldId="2147483648"/>
        </pc:sldMasterMkLst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1308357744" sldId="214748372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15617262" sldId="214748371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727122533" sldId="214748371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46105726" sldId="214748371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949648577" sldId="214748371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17939492" sldId="214748371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40068624" sldId="214748371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480156320" sldId="214748372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7159121" sldId="214748372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571747511" sldId="214748372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91180021" sldId="214748372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36710360" sldId="214748372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03" v="36"/>
        <pc:sldMasterMkLst>
          <pc:docMk/>
          <pc:sldMasterMk cId="1956326210" sldId="2147483749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29634607" sldId="214748373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790816127" sldId="214748373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021332559" sldId="214748374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754185241" sldId="214748374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985066310" sldId="214748374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84205075" sldId="214748374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69138851" sldId="214748374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16288833" sldId="214748374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5998261" sldId="214748374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054861751" sldId="214748374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3836350986" sldId="2147483748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26.981" v="32"/>
        <pc:sldMasterMkLst>
          <pc:docMk/>
          <pc:sldMasterMk cId="234488208" sldId="214748377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158306711" sldId="214748376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71296122" sldId="214748376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22557516" sldId="214748376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588717540" sldId="214748376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760332016" sldId="214748376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169621545" sldId="214748376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064624830" sldId="214748377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489325569" sldId="214748377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52594735" sldId="214748377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837264533" sldId="214748377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66613127" sldId="214748377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2903079771" sldId="2147483788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7258248" sldId="214748377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26621384" sldId="214748377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69992853" sldId="214748377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07875711" sldId="214748378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34990464" sldId="214748378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031645009" sldId="214748378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141900443" sldId="214748378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29637204" sldId="214748378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436385944" sldId="214748378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993597662" sldId="214748378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794304133" sldId="2147483787"/>
          </pc:sldLayoutMkLst>
        </pc:sldLayoutChg>
      </pc:sldMasterChg>
    </pc:docChg>
  </pc:docChgLst>
  <pc:docChgLst>
    <pc:chgData name="Szénási Levente 292" userId="S::szelev292@hengersor.hu::681fafe5-3b09-49a5-8795-486446d59e39" providerId="AD" clId="Web-{00EA28F1-8630-4762-56E0-7DC6D36921DC}"/>
    <pc:docChg chg="addSld modSld">
      <pc:chgData name="Szénási Levente 292" userId="S::szelev292@hengersor.hu::681fafe5-3b09-49a5-8795-486446d59e39" providerId="AD" clId="Web-{00EA28F1-8630-4762-56E0-7DC6D36921DC}" dt="2022-04-27T10:24:49.086" v="1011" actId="20577"/>
      <pc:docMkLst>
        <pc:docMk/>
      </pc:docMkLst>
      <pc:sldChg chg="addSp delSp modSp mod setBg">
        <pc:chgData name="Szénási Levente 292" userId="S::szelev292@hengersor.hu::681fafe5-3b09-49a5-8795-486446d59e39" providerId="AD" clId="Web-{00EA28F1-8630-4762-56E0-7DC6D36921DC}" dt="2022-04-27T09:54:51.053" v="203" actId="20577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00EA28F1-8630-4762-56E0-7DC6D36921DC}" dt="2022-04-27T09:53:06.957" v="41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09:54:51.053" v="203" actId="20577"/>
          <ac:spMkLst>
            <pc:docMk/>
            <pc:sldMk cId="10544399" sldId="259"/>
            <ac:spMk id="3" creationId="{9195FA18-F7C9-6629-9CA2-49E1C0228809}"/>
          </ac:spMkLst>
        </pc:spChg>
        <pc:spChg chg="add mod">
          <ac:chgData name="Szénási Levente 292" userId="S::szelev292@hengersor.hu::681fafe5-3b09-49a5-8795-486446d59e39" providerId="AD" clId="Web-{00EA28F1-8630-4762-56E0-7DC6D36921DC}" dt="2022-04-27T09:50:42.437" v="23" actId="14100"/>
          <ac:spMkLst>
            <pc:docMk/>
            <pc:sldMk cId="10544399" sldId="259"/>
            <ac:spMk id="8" creationId="{702AD81C-D130-1AA3-8285-19D3898962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6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20" creationId="{596FA172-921E-4C46-94E3-3FC0695A7AA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4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6" creationId="{CA73A59D-C719-4F24-9F6B-AF7CE8F3BEF1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1" creationId="{E9BA134F-37B6-498A-B46D-040B86E5DA35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3" creationId="{2BFE3F30-11E0-4842-8523-7222538C8293}"/>
          </ac:spMkLst>
        </pc:spChg>
        <pc:picChg chg="del">
          <ac:chgData name="Szénási Levente 292" userId="S::szelev292@hengersor.hu::681fafe5-3b09-49a5-8795-486446d59e39" providerId="AD" clId="Web-{00EA28F1-8630-4762-56E0-7DC6D36921DC}" dt="2022-04-27T09:47:50.151" v="1"/>
          <ac:picMkLst>
            <pc:docMk/>
            <pc:sldMk cId="10544399" sldId="259"/>
            <ac:picMk id="4" creationId="{8D9643E0-9E65-B00B-242A-83ECDEC116BF}"/>
          </ac:picMkLst>
        </pc:picChg>
        <pc:picChg chg="del">
          <ac:chgData name="Szénási Levente 292" userId="S::szelev292@hengersor.hu::681fafe5-3b09-49a5-8795-486446d59e39" providerId="AD" clId="Web-{00EA28F1-8630-4762-56E0-7DC6D36921DC}" dt="2022-04-27T09:47:48.495" v="0"/>
          <ac:picMkLst>
            <pc:docMk/>
            <pc:sldMk cId="10544399" sldId="259"/>
            <ac:picMk id="5" creationId="{A6E87429-C8E9-AC88-1FFC-7340F6F5635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09:48:52.512" v="3"/>
          <ac:picMkLst>
            <pc:docMk/>
            <pc:sldMk cId="10544399" sldId="259"/>
            <ac:picMk id="6" creationId="{2396D391-1FBB-416D-A104-5A6F64267B75}"/>
          </ac:picMkLst>
        </pc:picChg>
        <pc:picChg chg="add del mod ord">
          <ac:chgData name="Szénási Levente 292" userId="S::szelev292@hengersor.hu::681fafe5-3b09-49a5-8795-486446d59e39" providerId="AD" clId="Web-{00EA28F1-8630-4762-56E0-7DC6D36921DC}" dt="2022-04-27T09:50:50.812" v="25"/>
          <ac:picMkLst>
            <pc:docMk/>
            <pc:sldMk cId="10544399" sldId="259"/>
            <ac:picMk id="7" creationId="{49D3BFC3-3E08-F1C3-2761-8C1673E17CC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09:50:59.813" v="29" actId="1076"/>
          <ac:picMkLst>
            <pc:docMk/>
            <pc:sldMk cId="10544399" sldId="259"/>
            <ac:picMk id="9" creationId="{9F6FA077-99ED-13A8-829D-AC89F401F65C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4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8" creationId="{7ABFD994-C2DC-4E7D-9411-C7FF7813EF4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3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5" creationId="{7ABFD994-C2DC-4E7D-9411-C7FF7813EF47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35" creationId="{67E7D319-545A-41CD-95DF-4DE4FA8A46B1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02:12.487" v="466" actId="1076"/>
        <pc:sldMkLst>
          <pc:docMk/>
          <pc:sldMk cId="2916159231" sldId="260"/>
        </pc:sldMkLst>
        <pc:spChg chg="mod">
          <ac:chgData name="Szénási Levente 292" userId="S::szelev292@hengersor.hu::681fafe5-3b09-49a5-8795-486446d59e39" providerId="AD" clId="Web-{00EA28F1-8630-4762-56E0-7DC6D36921DC}" dt="2022-04-27T10:01:50.096" v="464" actId="20577"/>
          <ac:spMkLst>
            <pc:docMk/>
            <pc:sldMk cId="2916159231" sldId="260"/>
            <ac:spMk id="2" creationId="{0A65B3B7-FD96-CC3E-AD49-82B594A0F5D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2:08.018" v="465" actId="20577"/>
          <ac:spMkLst>
            <pc:docMk/>
            <pc:sldMk cId="2916159231" sldId="260"/>
            <ac:spMk id="3" creationId="{24EE47D0-1692-E2FB-7855-E8E6C8FC5CC2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12.265" v="447"/>
          <ac:spMkLst>
            <pc:docMk/>
            <pc:sldMk cId="2916159231" sldId="260"/>
            <ac:spMk id="14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0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2" creationId="{7AAC67C3-831B-4AB1-A259-DFB839CAFAF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7" creationId="{C843AFC8-D8D0-4784-B08C-6324FA88E6D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9" creationId="{854B1A56-8AFB-4D4F-8D98-1E832D6FFE67}"/>
          </ac:spMkLst>
        </pc:spChg>
        <pc:picChg chg="add del mod">
          <ac:chgData name="Szénási Levente 292" userId="S::szelev292@hengersor.hu::681fafe5-3b09-49a5-8795-486446d59e39" providerId="AD" clId="Web-{00EA28F1-8630-4762-56E0-7DC6D36921DC}" dt="2022-04-27T09:58:32.215" v="391"/>
          <ac:picMkLst>
            <pc:docMk/>
            <pc:sldMk cId="2916159231" sldId="260"/>
            <ac:picMk id="4" creationId="{AD610BF3-62DB-70BE-9578-EC8F2840B9C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09.577" v="446"/>
          <ac:picMkLst>
            <pc:docMk/>
            <pc:sldMk cId="2916159231" sldId="260"/>
            <ac:picMk id="5" creationId="{E9062DA6-92C0-576E-078C-F110BD0DF455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45.953" v="453"/>
          <ac:picMkLst>
            <pc:docMk/>
            <pc:sldMk cId="2916159231" sldId="260"/>
            <ac:picMk id="6" creationId="{6B572661-B5C4-2451-5541-585E796BED3A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02:12.487" v="466" actId="1076"/>
          <ac:picMkLst>
            <pc:docMk/>
            <pc:sldMk cId="2916159231" sldId="260"/>
            <ac:picMk id="7" creationId="{D7CF1E54-547B-F816-CF69-C5D98F5635B5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00:12.265" v="447"/>
          <ac:cxnSpMkLst>
            <pc:docMk/>
            <pc:sldMk cId="2916159231" sldId="260"/>
            <ac:cxnSpMk id="15" creationId="{9F09C252-16FE-4557-AD6D-BB5CA773496C}"/>
          </ac:cxnSpMkLst>
        </pc:cxnChg>
      </pc:sldChg>
      <pc:sldChg chg="addSp modSp new mod setBg">
        <pc:chgData name="Szénási Levente 292" userId="S::szelev292@hengersor.hu::681fafe5-3b09-49a5-8795-486446d59e39" providerId="AD" clId="Web-{00EA28F1-8630-4762-56E0-7DC6D36921DC}" dt="2022-04-27T10:07:33.324" v="671"/>
        <pc:sldMkLst>
          <pc:docMk/>
          <pc:sldMk cId="4063361169" sldId="261"/>
        </pc:sldMkLst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2" creationId="{7424EBAD-C9E0-8378-7EC2-D9824CDEFB8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3" creationId="{0DA8F4EE-3CE3-1899-CFEA-D05D2B2D429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9" creationId="{990D0034-F768-41E7-85D4-F38C4DE85770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07:33.324" v="671"/>
          <ac:picMkLst>
            <pc:docMk/>
            <pc:sldMk cId="4063361169" sldId="261"/>
            <ac:picMk id="4" creationId="{166C75B0-FDC4-1E22-0278-9D3483F85E93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07:33.324" v="671"/>
          <ac:cxnSpMkLst>
            <pc:docMk/>
            <pc:sldMk cId="4063361169" sldId="261"/>
            <ac:cxnSpMk id="11" creationId="{5A0A5CF6-407C-4691-8122-49DF69D0020D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1:11.986" v="749"/>
        <pc:sldMkLst>
          <pc:docMk/>
          <pc:sldMk cId="4169428403" sldId="262"/>
        </pc:sldMkLst>
        <pc:spChg chg="mo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" creationId="{AB8B3214-6BB8-9774-D21F-0BA4BB731A07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3" creationId="{CABFD3D0-F008-0027-EF82-32D357CA533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11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5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7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19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21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3" creationId="{13BCCAE5-A35B-4B66-A4A7-E23C34A403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5" creationId="{FEC9799F-A0B8-45B9-8164-71F2838922CE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7" creationId="{F64BBAA4-C62B-4146-B49F-FE4CC4655EE0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9" creationId="{6BF36B24-6632-4516-9692-731462896C1F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11:11.986" v="749"/>
          <ac:picMkLst>
            <pc:docMk/>
            <pc:sldMk cId="4169428403" sldId="262"/>
            <ac:picMk id="4" creationId="{EAA77518-911A-1996-1887-F73CFDB46A4B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11:03.689" v="742"/>
          <ac:cxnSpMkLst>
            <pc:docMk/>
            <pc:sldMk cId="4169428403" sldId="262"/>
            <ac:cxnSpMk id="13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6.236" v="744"/>
          <ac:cxnSpMkLst>
            <pc:docMk/>
            <pc:sldMk cId="4169428403" sldId="262"/>
            <ac:cxnSpMk id="16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8.658" v="746"/>
          <ac:cxnSpMkLst>
            <pc:docMk/>
            <pc:sldMk cId="4169428403" sldId="262"/>
            <ac:cxnSpMk id="20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11.970" v="748"/>
          <ac:cxnSpMkLst>
            <pc:docMk/>
            <pc:sldMk cId="4169428403" sldId="262"/>
            <ac:cxnSpMk id="24" creationId="{6987BDFB-DE64-4B56-B44F-45FAE19FA94E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1:11.986" v="749"/>
          <ac:cxnSpMkLst>
            <pc:docMk/>
            <pc:sldMk cId="4169428403" sldId="262"/>
            <ac:cxnSpMk id="28" creationId="{EEB57AA8-F021-480C-A9E2-F89913313611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9:19.124" v="859" actId="20577"/>
        <pc:sldMkLst>
          <pc:docMk/>
          <pc:sldMk cId="915726185" sldId="263"/>
        </pc:sldMkLst>
        <pc:spChg chg="mod">
          <ac:chgData name="Szénási Levente 292" userId="S::szelev292@hengersor.hu::681fafe5-3b09-49a5-8795-486446d59e39" providerId="AD" clId="Web-{00EA28F1-8630-4762-56E0-7DC6D36921DC}" dt="2022-04-27T10:19:05.374" v="858" actId="20577"/>
          <ac:spMkLst>
            <pc:docMk/>
            <pc:sldMk cId="915726185" sldId="263"/>
            <ac:spMk id="2" creationId="{8C0E522C-BB95-4713-A444-7F097924980E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19:19.124" v="859" actId="20577"/>
          <ac:spMkLst>
            <pc:docMk/>
            <pc:sldMk cId="915726185" sldId="263"/>
            <ac:spMk id="3" creationId="{2D63CC17-6B1E-AB6A-EEBC-D08F141FE4D1}"/>
          </ac:spMkLst>
        </pc:spChg>
        <pc:spChg chg="add del mod">
          <ac:chgData name="Szénási Levente 292" userId="S::szelev292@hengersor.hu::681fafe5-3b09-49a5-8795-486446d59e39" providerId="AD" clId="Web-{00EA28F1-8630-4762-56E0-7DC6D36921DC}" dt="2022-04-27T10:17:23.527" v="837" actId="14100"/>
          <ac:spMkLst>
            <pc:docMk/>
            <pc:sldMk cId="915726185" sldId="263"/>
            <ac:spMk id="7" creationId="{6A6DCB7D-7235-6E00-8A27-9F736BDC0EBB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9" creationId="{39E3965E-AC41-4711-9D10-E25ABB132D86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3" creationId="{990BAFCD-EA0A-47F4-8B00-AAB1E67A90C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5" creationId="{2F9C61D6-37CC-4AD4-83C3-022D08874179}"/>
          </ac:spMkLst>
        </pc:spChg>
        <pc:picChg chg="add del mod ord">
          <ac:chgData name="Szénási Levente 292" userId="S::szelev292@hengersor.hu::681fafe5-3b09-49a5-8795-486446d59e39" providerId="AD" clId="Web-{00EA28F1-8630-4762-56E0-7DC6D36921DC}" dt="2022-04-27T10:17:11.386" v="830"/>
          <ac:picMkLst>
            <pc:docMk/>
            <pc:sldMk cId="915726185" sldId="263"/>
            <ac:picMk id="4" creationId="{143562A9-20F7-BF50-7397-F7BEF3D404A9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9"/>
          <ac:picMkLst>
            <pc:docMk/>
            <pc:sldMk cId="915726185" sldId="263"/>
            <ac:picMk id="5" creationId="{FE4E6804-0070-C084-7D23-2B8F20F6B52E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8"/>
          <ac:picMkLst>
            <pc:docMk/>
            <pc:sldMk cId="915726185" sldId="263"/>
            <ac:picMk id="6" creationId="{F1EEA891-D873-20C3-E09F-6E36A76E107F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9.451" v="857" actId="1076"/>
          <ac:picMkLst>
            <pc:docMk/>
            <pc:sldMk cId="915726185" sldId="263"/>
            <ac:picMk id="8" creationId="{B62C8B57-261C-A237-9AA3-F9DA40C89C2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5.372" v="856" actId="1076"/>
          <ac:picMkLst>
            <pc:docMk/>
            <pc:sldMk cId="915726185" sldId="263"/>
            <ac:picMk id="10" creationId="{A4F4CF6D-D99C-6FD7-8144-F375E8060765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02.856" v="851" actId="1076"/>
          <ac:picMkLst>
            <pc:docMk/>
            <pc:sldMk cId="915726185" sldId="263"/>
            <ac:picMk id="14" creationId="{4F518F29-F070-1E87-B0FA-0C311C802B69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1" creationId="{1F5DC8C3-BA5F-4EED-BB9A-A14272BD82A1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7" creationId="{2669285E-35F6-4010-B084-229A808458CD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24:49.086" v="1011" actId="20577"/>
        <pc:sldMkLst>
          <pc:docMk/>
          <pc:sldMk cId="822883824" sldId="264"/>
        </pc:sldMkLst>
        <pc:spChg chg="mod">
          <ac:chgData name="Szénási Levente 292" userId="S::szelev292@hengersor.hu::681fafe5-3b09-49a5-8795-486446d59e39" providerId="AD" clId="Web-{00EA28F1-8630-4762-56E0-7DC6D36921DC}" dt="2022-04-27T10:24:35.945" v="1010" actId="20577"/>
          <ac:spMkLst>
            <pc:docMk/>
            <pc:sldMk cId="822883824" sldId="264"/>
            <ac:spMk id="2" creationId="{9E5B6FE8-8B98-EEE7-E66B-D7AB4B4C822B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24:49.086" v="1011" actId="20577"/>
          <ac:spMkLst>
            <pc:docMk/>
            <pc:sldMk cId="822883824" sldId="264"/>
            <ac:spMk id="3" creationId="{2351A813-09D9-A33C-F391-64E6DF32E3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9" creationId="{5E0A8391-2737-4F1C-B27A-C44629DB4D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1" creationId="{ED5EC01C-B438-4398-919E-A345C83EDAC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6" creationId="{61B2A784-4501-42A8-86DF-DB27DE39508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8" creationId="{8A330AB8-A767-46C8-ABEF-2477854EF61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20" creationId="{88E62604-C40E-4D56-9D66-FD94B0CA40CB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24:07.194" v="1001" actId="1076"/>
          <ac:picMkLst>
            <pc:docMk/>
            <pc:sldMk cId="822883824" sldId="264"/>
            <ac:picMk id="4" creationId="{E42DB2C5-ED12-D746-31B2-E792CAC41929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24:22.117" v="1009" actId="1076"/>
          <ac:picMkLst>
            <pc:docMk/>
            <pc:sldMk cId="822883824" sldId="264"/>
            <ac:picMk id="5" creationId="{4D9E8724-394A-B968-66F7-23E7554CEE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énzügyi grafikon a világos szivárgási háttér">
            <a:extLst>
              <a:ext uri="{FF2B5EF4-FFF2-40B4-BE49-F238E27FC236}">
                <a16:creationId xmlns:a16="http://schemas.microsoft.com/office/drawing/2014/main" id="{61B7A6EB-F937-9CF5-A815-369F41B1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269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hu-HU" sz="5400" dirty="0">
                <a:solidFill>
                  <a:schemeClr val="tx1"/>
                </a:solidFill>
                <a:cs typeface="Calibri Light"/>
              </a:rPr>
              <a:t>Vapour – Informatív oldal játékhoz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hu-HU" dirty="0"/>
              <a:t>Készítette: Szénási Levente</a:t>
            </a:r>
            <a:br>
              <a:rPr lang="hu-HU" dirty="0"/>
            </a:br>
            <a:r>
              <a:rPr lang="hu-HU" b="1" dirty="0">
                <a:ea typeface="+mn-lt"/>
                <a:cs typeface="+mn-lt"/>
              </a:rPr>
              <a:t>BGSzC Pestszentlőrinci Technikum</a:t>
            </a:r>
            <a:endParaRPr lang="hu-HU" dirty="0"/>
          </a:p>
        </p:txBody>
      </p:sp>
      <p:cxnSp>
        <p:nvCxnSpPr>
          <p:cNvPr id="38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12E7-FB9A-449F-D5D8-FA4C0893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A szoftver szerepe</a:t>
            </a:r>
          </a:p>
        </p:txBody>
      </p:sp>
      <p:cxnSp>
        <p:nvCxnSpPr>
          <p:cNvPr id="81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0456-A9FC-724F-1BEA-5ACB5A93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800">
                <a:solidFill>
                  <a:srgbClr val="FFFFFF"/>
                </a:solidFill>
              </a:rPr>
              <a:t>Ez egy online szoftvermegosztó platform fejlesztőknek.</a:t>
            </a:r>
            <a:br>
              <a:rPr lang="hu-HU" sz="1800">
                <a:solidFill>
                  <a:srgbClr val="FFFFFF"/>
                </a:solidFill>
              </a:rPr>
            </a:br>
            <a:r>
              <a:rPr lang="hu-HU" sz="1800">
                <a:solidFill>
                  <a:srgbClr val="FFFFFF"/>
                </a:solidFill>
              </a:rPr>
              <a:t>Lényege, hogy felhasználók le tudják tölteni a programokat, rendszerkövetelményeket tudjanak nézni róluk és pontszámaikat fel tudják tölteni egy megosztó falra.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98162E-7C53-13D0-1EB2-1E64C047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0" r="2572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5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6F3DF-490E-C1F2-A284-C1561C70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000" dirty="0">
                <a:solidFill>
                  <a:srgbClr val="FFFFFF"/>
                </a:solidFill>
              </a:rPr>
              <a:t>Index oldal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0AB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1B7D04F-06D3-C838-54A4-D40214DFA21E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1800" dirty="0">
                <a:solidFill>
                  <a:srgbClr val="FFFFFF"/>
                </a:solidFill>
              </a:rPr>
              <a:t>Itt található egy bemutató az oldalról meg egy ismertető a kínált tartalomról.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Ez alatt láthatunk egy szekciót ami az új megjelenéseket foglalja össze.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5A8F5C-6C45-0E07-A38A-ED923304C234}"/>
              </a:ext>
            </a:extLst>
          </p:cNvPr>
          <p:cNvSpPr/>
          <p:nvPr/>
        </p:nvSpPr>
        <p:spPr>
          <a:xfrm>
            <a:off x="6001" y="782"/>
            <a:ext cx="12191999" cy="45615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8">
            <a:extLst>
              <a:ext uri="{FF2B5EF4-FFF2-40B4-BE49-F238E27FC236}">
                <a16:creationId xmlns:a16="http://schemas.microsoft.com/office/drawing/2014/main" id="{7BFA4D04-F016-4A03-B837-E9DF20C54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98" y="124915"/>
            <a:ext cx="8781143" cy="4314123"/>
          </a:xfrm>
        </p:spPr>
      </p:pic>
    </p:spTree>
    <p:extLst>
      <p:ext uri="{BB962C8B-B14F-4D97-AF65-F5344CB8AC3E}">
        <p14:creationId xmlns:p14="http://schemas.microsoft.com/office/powerpoint/2010/main" val="267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3B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3A16-7FBC-DA50-F76C-4B66A7F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Az oldalsó navigációs sáv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FA18-F7C9-6629-9CA2-49E1C022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 tartalommal a felület tartalmaz 3 kategóriát.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Az első szoftvereket foglal magába, itt látjuk a "megvásárolt" játékokat.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második a játékpiachoz, a profilhoz és a rólunk oldalhoz biztosít linkeket.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harmadik pedig az adminisztrátor felületét tartalmazza.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D81C-D130-1AA3-8285-19D3898962B5}"/>
              </a:ext>
            </a:extLst>
          </p:cNvPr>
          <p:cNvSpPr/>
          <p:nvPr/>
        </p:nvSpPr>
        <p:spPr>
          <a:xfrm>
            <a:off x="-4437" y="782"/>
            <a:ext cx="4645069" cy="685799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F6FA077-99ED-13A8-829D-AC89F401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31" y="379956"/>
            <a:ext cx="2619006" cy="6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5B3B7-FD96-CC3E-AD49-82B594A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A fenti navigációs sáv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47D0-1692-E2FB-7855-E8E6C8FC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Három fontos menüpontot találunk ezen, az index oldal linkjét, a regisztrációs oldal linkjét és a bejelentkezési mezőt.</a:t>
            </a:r>
            <a:br>
              <a:rPr lang="hu-HU" dirty="0"/>
            </a:b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bejelentkezési mező megváltozik belépés esetén.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7CF1E54-547B-F816-CF69-C5D98F56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05" y="4501084"/>
            <a:ext cx="5279721" cy="4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5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EBAD-C9E0-8378-7EC2-D9824CD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343853"/>
                </a:solidFill>
              </a:rPr>
              <a:t>A regisztrációs felület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F4EE-3CE3-1899-CFEA-D05D2B2D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600"/>
              <a:t>Ezen a kártyán találunk négy mezőt, a felhasználónevet, az e-mailt, a jelszót meg egy megerősítő mezőt.</a:t>
            </a:r>
            <a:br>
              <a:rPr lang="hu-HU" sz="1600"/>
            </a:br>
            <a:r>
              <a:rPr lang="hu-HU" sz="1600"/>
              <a:t>Jelszó készítéséhez kötelező annak minimum nyolc karakternek lennie, kell minimum egy kis és nagy betű, egy szám és egy speciális karakter, erről a követelményről figyelmeztet a weboldal.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6C75B0-FDC4-1E22-0278-9D3483F8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B3214-6BB8-9774-D21F-0BA4BB7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hu-HU" sz="4000"/>
              <a:t>A szoftverpiac</a:t>
            </a:r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D3D0-F008-0027-EF82-32D357CA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dirty="0"/>
              <a:t>Ezen az oldalon egy képkörhintát találunk, elemei adatbázisból jönnek le, ebből adódóan a játék oldala is adatbázisból jön 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A77518-911A-1996-1887-F73CFDB4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680183"/>
            <a:ext cx="6892560" cy="5152187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4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522C-BB95-4713-A444-7F097924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800" dirty="0">
                <a:solidFill>
                  <a:srgbClr val="FFFFFF"/>
                </a:solidFill>
              </a:rPr>
              <a:t>Szoftver oldal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CC17-6B1E-AB6A-EEBC-D08F141F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>
                <a:solidFill>
                  <a:schemeClr val="bg1"/>
                </a:solidFill>
              </a:rPr>
              <a:t>Ezen van egy rövid leírás a programról, szoftverkövetelmények és a ranglista.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A6DCB7D-7235-6E00-8A27-9F736BDC0EBB}"/>
              </a:ext>
            </a:extLst>
          </p:cNvPr>
          <p:cNvSpPr/>
          <p:nvPr/>
        </p:nvSpPr>
        <p:spPr>
          <a:xfrm>
            <a:off x="6001" y="781"/>
            <a:ext cx="12192000" cy="458243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B62C8B57-261C-A237-9AA3-F9DA40C8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2" y="205505"/>
            <a:ext cx="6490178" cy="192405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4F4CF6D-D99C-6FD7-8144-F375E806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0" y="285749"/>
            <a:ext cx="5766148" cy="1747120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4F518F29-F070-1E87-B0FA-0C311C80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982" y="2036132"/>
            <a:ext cx="6807505" cy="24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6FE8-8B98-EEE7-E66B-D7AB4B4C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584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2DB2C5-ED12-D746-31B2-E792CAC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0" y="1147958"/>
            <a:ext cx="4751501" cy="19339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584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9E8724-394A-B968-66F7-23E7554C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0" y="4855000"/>
            <a:ext cx="4795601" cy="1188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A813-09D9-A33C-F391-64E6DF32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hu-HU" dirty="0"/>
              <a:t>Itt láthatjuk a játékainkat kilistázva, a pontszámainkat egy táblázatban és a pontfeltöltéshez szükséges felületet. Lehetőségünk van profilkép feltöltésére is.</a:t>
            </a:r>
          </a:p>
        </p:txBody>
      </p:sp>
    </p:spTree>
    <p:extLst>
      <p:ext uri="{BB962C8B-B14F-4D97-AF65-F5344CB8AC3E}">
        <p14:creationId xmlns:p14="http://schemas.microsoft.com/office/powerpoint/2010/main" val="82288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Vapour – Informatív oldal játékhoz </vt:lpstr>
      <vt:lpstr>A szoftver szerepe</vt:lpstr>
      <vt:lpstr>Index oldal</vt:lpstr>
      <vt:lpstr>Az oldalsó navigációs sáv</vt:lpstr>
      <vt:lpstr>A fenti navigációs sáv</vt:lpstr>
      <vt:lpstr>A regisztrációs felület</vt:lpstr>
      <vt:lpstr>A szoftverpiac</vt:lpstr>
      <vt:lpstr>Szoftver oldal</vt:lpstr>
      <vt:lpstr>Profil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2022-04-27T06:26:00Z</dcterms:created>
  <dcterms:modified xsi:type="dcterms:W3CDTF">2022-04-27T10:24:53Z</dcterms:modified>
</cp:coreProperties>
</file>