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2B2B2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A28F1-8630-4762-56E0-7DC6D36921DC}" v="1016" dt="2022-04-27T10:24:49.274"/>
    <p1510:client id="{6C9CB95A-F6F2-4396-A3CE-58BDACC2EC2C}" v="554" dt="2022-04-27T07:40:26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énási Levente 292" userId="S::szelev292@hengersor.hu::681fafe5-3b09-49a5-8795-486446d59e39" providerId="AD" clId="Web-{6C9CB95A-F6F2-4396-A3CE-58BDACC2EC2C}"/>
    <pc:docChg chg="addSld modSld addMainMaster delMainMaster">
      <pc:chgData name="Szénási Levente 292" userId="S::szelev292@hengersor.hu::681fafe5-3b09-49a5-8795-486446d59e39" providerId="AD" clId="Web-{6C9CB95A-F6F2-4396-A3CE-58BDACC2EC2C}" dt="2022-04-27T07:40:26.577" v="612"/>
      <pc:docMkLst>
        <pc:docMk/>
      </pc:docMkLst>
      <pc:sldChg chg="addSp delSp modSp mod setBg modClrScheme addAnim delAnim setClrOvrMap chgLayout">
        <pc:chgData name="Szénási Levente 292" userId="S::szelev292@hengersor.hu::681fafe5-3b09-49a5-8795-486446d59e39" providerId="AD" clId="Web-{6C9CB95A-F6F2-4396-A3CE-58BDACC2EC2C}" dt="2022-04-27T06:29:38.145" v="81" actId="20577"/>
        <pc:sldMkLst>
          <pc:docMk/>
          <pc:sldMk cId="4266748471" sldId="256"/>
        </pc:sldMkLst>
        <pc:spChg chg="mod">
          <ac:chgData name="Szénási Levente 292" userId="S::szelev292@hengersor.hu::681fafe5-3b09-49a5-8795-486446d59e39" providerId="AD" clId="Web-{6C9CB95A-F6F2-4396-A3CE-58BDACC2EC2C}" dt="2022-04-27T06:29:31.473" v="79" actId="20577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Szénási Levente 292" userId="S::szelev292@hengersor.hu::681fafe5-3b09-49a5-8795-486446d59e39" providerId="AD" clId="Web-{6C9CB95A-F6F2-4396-A3CE-58BDACC2EC2C}" dt="2022-04-27T06:29:38.145" v="81" actId="20577"/>
          <ac:spMkLst>
            <pc:docMk/>
            <pc:sldMk cId="4266748471" sldId="256"/>
            <ac:spMk id="3" creationId="{00000000-0000-0000-0000-00000000000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9" creationId="{BFB2D26E-FBAE-45B8-B0F6-80E4ABDEC312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11" creationId="{23442A66-721F-4552-A3AD-3A2215F0C18B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13" creationId="{67EA5288-5BEB-4C44-949A-ED209FE2190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17.762" v="30"/>
          <ac:spMkLst>
            <pc:docMk/>
            <pc:sldMk cId="4266748471" sldId="256"/>
            <ac:spMk id="18" creationId="{C9B7F88A-EE9B-4C9D-9477-42E234662242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17.762" v="30"/>
          <ac:spMkLst>
            <pc:docMk/>
            <pc:sldMk cId="4266748471" sldId="256"/>
            <ac:spMk id="20" creationId="{7319A1DD-F557-4EC6-8A8C-F7617B4CD678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17.762" v="30"/>
          <ac:spMkLst>
            <pc:docMk/>
            <pc:sldMk cId="4266748471" sldId="256"/>
            <ac:spMk id="24" creationId="{D50218C5-E017-43D2-8345-FD9FBF0C991E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26.981" v="32"/>
          <ac:spMkLst>
            <pc:docMk/>
            <pc:sldMk cId="4266748471" sldId="256"/>
            <ac:spMk id="26" creationId="{D4906370-1564-49FA-A802-58546B3922DC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26.981" v="32"/>
          <ac:spMkLst>
            <pc:docMk/>
            <pc:sldMk cId="4266748471" sldId="256"/>
            <ac:spMk id="27" creationId="{EF640709-BDFD-453B-B75D-6212E7A870BA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26.981" v="32"/>
          <ac:spMkLst>
            <pc:docMk/>
            <pc:sldMk cId="4266748471" sldId="256"/>
            <ac:spMk id="28" creationId="{B4019478-3FDC-438C-8848-1D7DA864AFC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26.981" v="32"/>
          <ac:spMkLst>
            <pc:docMk/>
            <pc:sldMk cId="4266748471" sldId="256"/>
            <ac:spMk id="29" creationId="{FE406479-1D57-4209-B128-3C81746247C6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32.903" v="36"/>
          <ac:spMkLst>
            <pc:docMk/>
            <pc:sldMk cId="4266748471" sldId="256"/>
            <ac:spMk id="31" creationId="{DF0CAD46-2E46-44EB-A063-C05881768CE6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32.903" v="36"/>
          <ac:spMkLst>
            <pc:docMk/>
            <pc:sldMk cId="4266748471" sldId="256"/>
            <ac:spMk id="32" creationId="{0FDFF237-4369-41A3-9CE4-CD1A68139E16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36" creationId="{C9B7F88A-EE9B-4C9D-9477-42E234662242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37" creationId="{7319A1DD-F557-4EC6-8A8C-F7617B4CD678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39" creationId="{D50218C5-E017-43D2-8345-FD9FBF0C991E}"/>
          </ac:spMkLst>
        </pc:spChg>
        <pc:grpChg chg="add del">
          <ac:chgData name="Szénási Levente 292" userId="S::szelev292@hengersor.hu::681fafe5-3b09-49a5-8795-486446d59e39" providerId="AD" clId="Web-{6C9CB95A-F6F2-4396-A3CE-58BDACC2EC2C}" dt="2022-04-27T06:27:32.903" v="36"/>
          <ac:grpSpMkLst>
            <pc:docMk/>
            <pc:sldMk cId="4266748471" sldId="256"/>
            <ac:grpSpMk id="33" creationId="{C3E45FAB-3768-4529-B0E8-A0E9BE5E382B}"/>
          </ac:grpSpMkLst>
        </pc:grpChg>
        <pc:picChg chg="add mod ord">
          <ac:chgData name="Szénási Levente 292" userId="S::szelev292@hengersor.hu::681fafe5-3b09-49a5-8795-486446d59e39" providerId="AD" clId="Web-{6C9CB95A-F6F2-4396-A3CE-58BDACC2EC2C}" dt="2022-04-27T06:27:32.935" v="37"/>
          <ac:picMkLst>
            <pc:docMk/>
            <pc:sldMk cId="4266748471" sldId="256"/>
            <ac:picMk id="4" creationId="{61B7A6EB-F937-9CF5-A815-369F41B16448}"/>
          </ac:picMkLst>
        </pc:picChg>
        <pc:cxnChg chg="add del">
          <ac:chgData name="Szénási Levente 292" userId="S::szelev292@hengersor.hu::681fafe5-3b09-49a5-8795-486446d59e39" providerId="AD" clId="Web-{6C9CB95A-F6F2-4396-A3CE-58BDACC2EC2C}" dt="2022-04-27T06:27:17.762" v="30"/>
          <ac:cxnSpMkLst>
            <pc:docMk/>
            <pc:sldMk cId="4266748471" sldId="256"/>
            <ac:cxnSpMk id="22" creationId="{D28A9C89-B313-458F-9C85-515930A51A93}"/>
          </ac:cxnSpMkLst>
        </pc:cxnChg>
        <pc:cxnChg chg="add">
          <ac:chgData name="Szénási Levente 292" userId="S::szelev292@hengersor.hu::681fafe5-3b09-49a5-8795-486446d59e39" providerId="AD" clId="Web-{6C9CB95A-F6F2-4396-A3CE-58BDACC2EC2C}" dt="2022-04-27T06:27:32.935" v="37"/>
          <ac:cxnSpMkLst>
            <pc:docMk/>
            <pc:sldMk cId="4266748471" sldId="256"/>
            <ac:cxnSpMk id="38" creationId="{D28A9C89-B313-458F-9C85-515930A51A93}"/>
          </ac:cxnSpMkLst>
        </pc:cxnChg>
      </pc:sldChg>
      <pc:sldChg chg="addSp delSp modSp new mod setBg setClrOvrMap">
        <pc:chgData name="Szénási Levente 292" userId="S::szelev292@hengersor.hu::681fafe5-3b09-49a5-8795-486446d59e39" providerId="AD" clId="Web-{6C9CB95A-F6F2-4396-A3CE-58BDACC2EC2C}" dt="2022-04-27T07:12:29.566" v="291"/>
        <pc:sldMkLst>
          <pc:docMk/>
          <pc:sldMk cId="366938002" sldId="257"/>
        </pc:sldMkLst>
        <pc:spChg chg="mod">
          <ac:chgData name="Szénási Levente 292" userId="S::szelev292@hengersor.hu::681fafe5-3b09-49a5-8795-486446d59e39" providerId="AD" clId="Web-{6C9CB95A-F6F2-4396-A3CE-58BDACC2EC2C}" dt="2022-04-27T07:12:29.566" v="291"/>
          <ac:spMkLst>
            <pc:docMk/>
            <pc:sldMk cId="366938002" sldId="257"/>
            <ac:spMk id="2" creationId="{2A0C12E7-FB9A-449F-D5D8-FA4C08937F09}"/>
          </ac:spMkLst>
        </pc:spChg>
        <pc:spChg chg="mod ord">
          <ac:chgData name="Szénási Levente 292" userId="S::szelev292@hengersor.hu::681fafe5-3b09-49a5-8795-486446d59e39" providerId="AD" clId="Web-{6C9CB95A-F6F2-4396-A3CE-58BDACC2EC2C}" dt="2022-04-27T07:12:29.566" v="291"/>
          <ac:spMkLst>
            <pc:docMk/>
            <pc:sldMk cId="366938002" sldId="257"/>
            <ac:spMk id="3" creationId="{B7480456-A9FC-724F-1BEA-5ACB5A93393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03.459" v="84"/>
          <ac:spMkLst>
            <pc:docMk/>
            <pc:sldMk cId="366938002" sldId="257"/>
            <ac:spMk id="8" creationId="{C8DD82D3-D002-45B0-B16A-82B3DA4EFDDB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10.210" v="86"/>
          <ac:spMkLst>
            <pc:docMk/>
            <pc:sldMk cId="366938002" sldId="257"/>
            <ac:spMk id="13" creationId="{F5FE1B2C-7BC1-4AE2-9A50-2A4A70A9D6A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10.210" v="86"/>
          <ac:spMkLst>
            <pc:docMk/>
            <pc:sldMk cId="366938002" sldId="257"/>
            <ac:spMk id="14" creationId="{97E8244A-2C81-4C0E-A929-3EC8EFF3556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33.039" v="88"/>
          <ac:spMkLst>
            <pc:docMk/>
            <pc:sldMk cId="366938002" sldId="257"/>
            <ac:spMk id="16" creationId="{3741B58E-3B65-4A01-A276-975AB2CF8A08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33.039" v="88"/>
          <ac:spMkLst>
            <pc:docMk/>
            <pc:sldMk cId="366938002" sldId="257"/>
            <ac:spMk id="17" creationId="{7AAC67C3-831B-4AB1-A259-DFB839CAFAFC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44.774" v="90"/>
          <ac:spMkLst>
            <pc:docMk/>
            <pc:sldMk cId="366938002" sldId="257"/>
            <ac:spMk id="19" creationId="{F5FE1B2C-7BC1-4AE2-9A50-2A4A70A9D6A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44.774" v="90"/>
          <ac:spMkLst>
            <pc:docMk/>
            <pc:sldMk cId="366938002" sldId="257"/>
            <ac:spMk id="20" creationId="{97E8244A-2C81-4C0E-A929-3EC8EFF3556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47.431" v="92"/>
          <ac:spMkLst>
            <pc:docMk/>
            <pc:sldMk cId="366938002" sldId="257"/>
            <ac:spMk id="23" creationId="{C8DD82D3-D002-45B0-B16A-82B3DA4EFDDB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47.431" v="92"/>
          <ac:spMkLst>
            <pc:docMk/>
            <pc:sldMk cId="366938002" sldId="257"/>
            <ac:spMk id="25" creationId="{14552793-7DFF-4EC7-AC69-D34A75D0188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1:04.963" v="94"/>
          <ac:spMkLst>
            <pc:docMk/>
            <pc:sldMk cId="366938002" sldId="257"/>
            <ac:spMk id="27" creationId="{C8DD82D3-D002-45B0-B16A-82B3DA4EFDDB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0:30.044" v="272"/>
          <ac:spMkLst>
            <pc:docMk/>
            <pc:sldMk cId="366938002" sldId="257"/>
            <ac:spMk id="30" creationId="{3558DB37-9FEE-48A2-8578-ED040157394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0:30.044" v="272"/>
          <ac:spMkLst>
            <pc:docMk/>
            <pc:sldMk cId="366938002" sldId="257"/>
            <ac:spMk id="31" creationId="{5F7FCCA6-00E2-4F74-A105-0D769872F24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0:30.044" v="272"/>
          <ac:spMkLst>
            <pc:docMk/>
            <pc:sldMk cId="366938002" sldId="257"/>
            <ac:spMk id="32" creationId="{359CEC61-F44B-43B3-B40F-AE38C5AF1D5F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0:56.936" v="275"/>
          <ac:spMkLst>
            <pc:docMk/>
            <pc:sldMk cId="366938002" sldId="257"/>
            <ac:spMk id="37" creationId="{C843AFC8-D8D0-4784-B08C-6324FA88E6D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0:56.936" v="275"/>
          <ac:spMkLst>
            <pc:docMk/>
            <pc:sldMk cId="366938002" sldId="257"/>
            <ac:spMk id="39" creationId="{854B1A56-8AFB-4D4F-8D98-1E832D6FFE67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29.566" v="291"/>
          <ac:spMkLst>
            <pc:docMk/>
            <pc:sldMk cId="366938002" sldId="257"/>
            <ac:spMk id="44" creationId="{3741B58E-3B65-4A01-A276-975AB2CF8A08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29.566" v="291"/>
          <ac:spMkLst>
            <pc:docMk/>
            <pc:sldMk cId="366938002" sldId="257"/>
            <ac:spMk id="46" creationId="{7AAC67C3-831B-4AB1-A259-DFB839CAFAFC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38.454" v="278"/>
          <ac:spMkLst>
            <pc:docMk/>
            <pc:sldMk cId="366938002" sldId="257"/>
            <ac:spMk id="51" creationId="{E844E128-FF69-4E9F-8327-6B504B3C5AE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0.891" v="280"/>
          <ac:spMkLst>
            <pc:docMk/>
            <pc:sldMk cId="366938002" sldId="257"/>
            <ac:spMk id="55" creationId="{DB148495-5F82-48E2-A76C-C8E1C894994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0.891" v="280"/>
          <ac:spMkLst>
            <pc:docMk/>
            <pc:sldMk cId="366938002" sldId="257"/>
            <ac:spMk id="56" creationId="{F4FAA6B4-BAFB-4474-9B14-DC83A909651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6.141" v="282"/>
          <ac:spMkLst>
            <pc:docMk/>
            <pc:sldMk cId="366938002" sldId="257"/>
            <ac:spMk id="59" creationId="{990D0034-F768-41E7-85D4-F38C4DE8577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6.141" v="282"/>
          <ac:spMkLst>
            <pc:docMk/>
            <pc:sldMk cId="366938002" sldId="257"/>
            <ac:spMk id="60" creationId="{95B38FD6-641F-41BF-B466-C1C6366420F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6.141" v="282"/>
          <ac:spMkLst>
            <pc:docMk/>
            <pc:sldMk cId="366938002" sldId="257"/>
            <ac:spMk id="62" creationId="{1FE461C7-FF45-427F-83D7-18DFBD48188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8.720" v="284"/>
          <ac:spMkLst>
            <pc:docMk/>
            <pc:sldMk cId="366938002" sldId="257"/>
            <ac:spMk id="64" creationId="{990D0034-F768-41E7-85D4-F38C4DE8577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8.720" v="284"/>
          <ac:spMkLst>
            <pc:docMk/>
            <pc:sldMk cId="366938002" sldId="257"/>
            <ac:spMk id="65" creationId="{95B38FD6-641F-41BF-B466-C1C6366420F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8.720" v="284"/>
          <ac:spMkLst>
            <pc:docMk/>
            <pc:sldMk cId="366938002" sldId="257"/>
            <ac:spMk id="67" creationId="{1FE461C7-FF45-427F-83D7-18DFBD48188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55.376" v="286"/>
          <ac:spMkLst>
            <pc:docMk/>
            <pc:sldMk cId="366938002" sldId="257"/>
            <ac:spMk id="69" creationId="{E844E128-FF69-4E9F-8327-6B504B3C5AE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19.393" v="288"/>
          <ac:spMkLst>
            <pc:docMk/>
            <pc:sldMk cId="366938002" sldId="257"/>
            <ac:spMk id="72" creationId="{E844E128-FF69-4E9F-8327-6B504B3C5AE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29.566" v="290"/>
          <ac:spMkLst>
            <pc:docMk/>
            <pc:sldMk cId="366938002" sldId="257"/>
            <ac:spMk id="75" creationId="{990D0034-F768-41E7-85D4-F38C4DE8577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29.566" v="290"/>
          <ac:spMkLst>
            <pc:docMk/>
            <pc:sldMk cId="366938002" sldId="257"/>
            <ac:spMk id="76" creationId="{95B38FD6-641F-41BF-B466-C1C6366420F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29.566" v="290"/>
          <ac:spMkLst>
            <pc:docMk/>
            <pc:sldMk cId="366938002" sldId="257"/>
            <ac:spMk id="78" creationId="{1FE461C7-FF45-427F-83D7-18DFBD48188D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7:12:29.566" v="291"/>
          <ac:spMkLst>
            <pc:docMk/>
            <pc:sldMk cId="366938002" sldId="257"/>
            <ac:spMk id="80" creationId="{E844E128-FF69-4E9F-8327-6B504B3C5AE1}"/>
          </ac:spMkLst>
        </pc:spChg>
        <pc:picChg chg="add del mod">
          <ac:chgData name="Szénási Levente 292" userId="S::szelev292@hengersor.hu::681fafe5-3b09-49a5-8795-486446d59e39" providerId="AD" clId="Web-{6C9CB95A-F6F2-4396-A3CE-58BDACC2EC2C}" dt="2022-04-27T07:10:13.496" v="271"/>
          <ac:picMkLst>
            <pc:docMk/>
            <pc:sldMk cId="366938002" sldId="257"/>
            <ac:picMk id="4" creationId="{BCD99D2B-F922-7E6B-9AD4-39F0FBE3930C}"/>
          </ac:picMkLst>
        </pc:picChg>
        <pc:picChg chg="add mod ord">
          <ac:chgData name="Szénási Levente 292" userId="S::szelev292@hengersor.hu::681fafe5-3b09-49a5-8795-486446d59e39" providerId="AD" clId="Web-{6C9CB95A-F6F2-4396-A3CE-58BDACC2EC2C}" dt="2022-04-27T07:12:29.566" v="291"/>
          <ac:picMkLst>
            <pc:docMk/>
            <pc:sldMk cId="366938002" sldId="257"/>
            <ac:picMk id="5" creationId="{A398162E-7C53-13D0-1EB2-1E64C047FB2F}"/>
          </ac:picMkLst>
        </pc:picChg>
        <pc:cxnChg chg="add del">
          <ac:chgData name="Szénási Levente 292" userId="S::szelev292@hengersor.hu::681fafe5-3b09-49a5-8795-486446d59e39" providerId="AD" clId="Web-{6C9CB95A-F6F2-4396-A3CE-58BDACC2EC2C}" dt="2022-04-27T06:30:03.459" v="84"/>
          <ac:cxnSpMkLst>
            <pc:docMk/>
            <pc:sldMk cId="366938002" sldId="257"/>
            <ac:cxnSpMk id="10" creationId="{9F09C252-16FE-4557-AD6D-BB5CA773496C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6:30:10.210" v="86"/>
          <ac:cxnSpMkLst>
            <pc:docMk/>
            <pc:sldMk cId="366938002" sldId="257"/>
            <ac:cxnSpMk id="12" creationId="{02CC3441-26B3-4381-B3DF-8AE3C288BC0D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6:30:44.774" v="90"/>
          <ac:cxnSpMkLst>
            <pc:docMk/>
            <pc:sldMk cId="366938002" sldId="257"/>
            <ac:cxnSpMk id="21" creationId="{02CC3441-26B3-4381-B3DF-8AE3C288BC0D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6:30:47.431" v="92"/>
          <ac:cxnSpMkLst>
            <pc:docMk/>
            <pc:sldMk cId="366938002" sldId="257"/>
            <ac:cxnSpMk id="24" creationId="{9F09C252-16FE-4557-AD6D-BB5CA773496C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6:31:04.963" v="94"/>
          <ac:cxnSpMkLst>
            <pc:docMk/>
            <pc:sldMk cId="366938002" sldId="257"/>
            <ac:cxnSpMk id="28" creationId="{9F09C252-16FE-4557-AD6D-BB5CA773496C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1:38.454" v="278"/>
          <ac:cxnSpMkLst>
            <pc:docMk/>
            <pc:sldMk cId="366938002" sldId="257"/>
            <ac:cxnSpMk id="53" creationId="{055CEADF-09EA-423C-8C45-F94AF44D5AF0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1:40.891" v="280"/>
          <ac:cxnSpMkLst>
            <pc:docMk/>
            <pc:sldMk cId="366938002" sldId="257"/>
            <ac:cxnSpMk id="57" creationId="{4364CDC3-ADB0-4691-9286-5925F160C2D5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1:46.141" v="282"/>
          <ac:cxnSpMkLst>
            <pc:docMk/>
            <pc:sldMk cId="366938002" sldId="257"/>
            <ac:cxnSpMk id="61" creationId="{6BF9119E-766E-4526-AAE5-639F577C0493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1:48.720" v="284"/>
          <ac:cxnSpMkLst>
            <pc:docMk/>
            <pc:sldMk cId="366938002" sldId="257"/>
            <ac:cxnSpMk id="66" creationId="{6BF9119E-766E-4526-AAE5-639F577C0493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1:55.376" v="286"/>
          <ac:cxnSpMkLst>
            <pc:docMk/>
            <pc:sldMk cId="366938002" sldId="257"/>
            <ac:cxnSpMk id="70" creationId="{055CEADF-09EA-423C-8C45-F94AF44D5AF0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2:19.393" v="288"/>
          <ac:cxnSpMkLst>
            <pc:docMk/>
            <pc:sldMk cId="366938002" sldId="257"/>
            <ac:cxnSpMk id="73" creationId="{055CEADF-09EA-423C-8C45-F94AF44D5AF0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2:29.566" v="290"/>
          <ac:cxnSpMkLst>
            <pc:docMk/>
            <pc:sldMk cId="366938002" sldId="257"/>
            <ac:cxnSpMk id="77" creationId="{6BF9119E-766E-4526-AAE5-639F577C0493}"/>
          </ac:cxnSpMkLst>
        </pc:cxnChg>
        <pc:cxnChg chg="add">
          <ac:chgData name="Szénási Levente 292" userId="S::szelev292@hengersor.hu::681fafe5-3b09-49a5-8795-486446d59e39" providerId="AD" clId="Web-{6C9CB95A-F6F2-4396-A3CE-58BDACC2EC2C}" dt="2022-04-27T07:12:29.566" v="291"/>
          <ac:cxnSpMkLst>
            <pc:docMk/>
            <pc:sldMk cId="366938002" sldId="257"/>
            <ac:cxnSpMk id="81" creationId="{055CEADF-09EA-423C-8C45-F94AF44D5AF0}"/>
          </ac:cxnSpMkLst>
        </pc:cxnChg>
      </pc:sldChg>
      <pc:sldChg chg="addSp delSp modSp new mod setBg setClrOvrMap">
        <pc:chgData name="Szénási Levente 292" userId="S::szelev292@hengersor.hu::681fafe5-3b09-49a5-8795-486446d59e39" providerId="AD" clId="Web-{6C9CB95A-F6F2-4396-A3CE-58BDACC2EC2C}" dt="2022-04-27T07:33:37.789" v="546" actId="14100"/>
        <pc:sldMkLst>
          <pc:docMk/>
          <pc:sldMk cId="26720841" sldId="258"/>
        </pc:sldMkLst>
        <pc:spChg chg="mod ord">
          <ac:chgData name="Szénási Levente 292" userId="S::szelev292@hengersor.hu::681fafe5-3b09-49a5-8795-486446d59e39" providerId="AD" clId="Web-{6C9CB95A-F6F2-4396-A3CE-58BDACC2EC2C}" dt="2022-04-27T07:29:23.682" v="453" actId="20577"/>
          <ac:spMkLst>
            <pc:docMk/>
            <pc:sldMk cId="26720841" sldId="258"/>
            <ac:spMk id="2" creationId="{ACC6F3DF-490E-C1F2-A284-C1561C700E15}"/>
          </ac:spMkLst>
        </pc:spChg>
        <pc:spChg chg="add del mod">
          <ac:chgData name="Szénási Levente 292" userId="S::szelev292@hengersor.hu::681fafe5-3b09-49a5-8795-486446d59e39" providerId="AD" clId="Web-{6C9CB95A-F6F2-4396-A3CE-58BDACC2EC2C}" dt="2022-04-27T07:16:27.985" v="307"/>
          <ac:spMkLst>
            <pc:docMk/>
            <pc:sldMk cId="26720841" sldId="258"/>
            <ac:spMk id="3" creationId="{4E5B5C9D-C659-95F8-0719-7C228822B489}"/>
          </ac:spMkLst>
        </pc:spChg>
        <pc:spChg chg="add del mod">
          <ac:chgData name="Szénási Levente 292" userId="S::szelev292@hengersor.hu::681fafe5-3b09-49a5-8795-486446d59e39" providerId="AD" clId="Web-{6C9CB95A-F6F2-4396-A3CE-58BDACC2EC2C}" dt="2022-04-27T07:17:14.831" v="317"/>
          <ac:spMkLst>
            <pc:docMk/>
            <pc:sldMk cId="26720841" sldId="258"/>
            <ac:spMk id="7" creationId="{1822D5FA-22BF-F47E-8683-3B82C26BD982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55.164" v="333"/>
          <ac:spMkLst>
            <pc:docMk/>
            <pc:sldMk cId="26720841" sldId="258"/>
            <ac:spMk id="8" creationId="{3558DB37-9FEE-48A2-8578-ED040157394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08.721" v="315"/>
          <ac:spMkLst>
            <pc:docMk/>
            <pc:sldMk cId="26720841" sldId="258"/>
            <ac:spMk id="9" creationId="{8B21E141-F544-1E46-00BD-67F799A54AA9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55.164" v="333"/>
          <ac:spMkLst>
            <pc:docMk/>
            <pc:sldMk cId="26720841" sldId="258"/>
            <ac:spMk id="10" creationId="{5F7FCCA6-00E2-4F74-A105-0D769872F24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55.164" v="333"/>
          <ac:spMkLst>
            <pc:docMk/>
            <pc:sldMk cId="26720841" sldId="258"/>
            <ac:spMk id="12" creationId="{359CEC61-F44B-43B3-B40F-AE38C5AF1D5F}"/>
          </ac:spMkLst>
        </pc:spChg>
        <pc:spChg chg="add del mod">
          <ac:chgData name="Szénási Levente 292" userId="S::szelev292@hengersor.hu::681fafe5-3b09-49a5-8795-486446d59e39" providerId="AD" clId="Web-{6C9CB95A-F6F2-4396-A3CE-58BDACC2EC2C}" dt="2022-04-27T07:17:20.706" v="319"/>
          <ac:spMkLst>
            <pc:docMk/>
            <pc:sldMk cId="26720841" sldId="258"/>
            <ac:spMk id="14" creationId="{B62489C9-7B8C-42EF-7D3A-3690C75940DF}"/>
          </ac:spMkLst>
        </pc:spChg>
        <pc:spChg chg="add mod ord">
          <ac:chgData name="Szénási Levente 292" userId="S::szelev292@hengersor.hu::681fafe5-3b09-49a5-8795-486446d59e39" providerId="AD" clId="Web-{6C9CB95A-F6F2-4396-A3CE-58BDACC2EC2C}" dt="2022-04-27T07:31:51.299" v="538" actId="20577"/>
          <ac:spMkLst>
            <pc:docMk/>
            <pc:sldMk cId="26720841" sldId="258"/>
            <ac:spMk id="16" creationId="{31B7D04F-06D3-C838-54A4-D40214DFA21E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6:47.704" v="310"/>
          <ac:spMkLst>
            <pc:docMk/>
            <pc:sldMk cId="26720841" sldId="258"/>
            <ac:spMk id="17" creationId="{08CB54FC-0B2A-4107-9A70-958B90B7658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42.629" v="322"/>
          <ac:spMkLst>
            <pc:docMk/>
            <pc:sldMk cId="26720841" sldId="258"/>
            <ac:spMk id="18" creationId="{873ECEC8-0F24-45B8-950F-35FC94BCEAC8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6:47.704" v="310"/>
          <ac:spMkLst>
            <pc:docMk/>
            <pc:sldMk cId="26720841" sldId="258"/>
            <ac:spMk id="21" creationId="{9AA76026-5689-4584-8D93-D71D739E61B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42.629" v="322"/>
          <ac:spMkLst>
            <pc:docMk/>
            <pc:sldMk cId="26720841" sldId="258"/>
            <ac:spMk id="22" creationId="{8B53612E-ADB2-4457-9688-89506397AF28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11.424" v="316"/>
          <ac:spMkLst>
            <pc:docMk/>
            <pc:sldMk cId="26720841" sldId="258"/>
            <ac:spMk id="23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11.424" v="316"/>
          <ac:spMkLst>
            <pc:docMk/>
            <pc:sldMk cId="26720841" sldId="258"/>
            <ac:spMk id="24" creationId="{D8C9BDAA-0390-4B39-9B5C-BC95E5120DA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45.161" v="324"/>
          <ac:spMkLst>
            <pc:docMk/>
            <pc:sldMk cId="26720841" sldId="258"/>
            <ac:spMk id="26" creationId="{E844E128-FF69-4E9F-8327-6B504B3C5AE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4:02.759" v="398"/>
          <ac:spMkLst>
            <pc:docMk/>
            <pc:sldMk cId="26720841" sldId="258"/>
            <ac:spMk id="28" creationId="{DBC64FCE-35C2-AF6A-06D8-E70DE6D4D33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53.411" v="326"/>
          <ac:spMkLst>
            <pc:docMk/>
            <pc:sldMk cId="26720841" sldId="258"/>
            <ac:spMk id="29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53.411" v="326"/>
          <ac:spMkLst>
            <pc:docMk/>
            <pc:sldMk cId="26720841" sldId="258"/>
            <ac:spMk id="30" creationId="{D8C9BDAA-0390-4B39-9B5C-BC95E5120DA4}"/>
          </ac:spMkLst>
        </pc:spChg>
        <pc:spChg chg="add del mod">
          <ac:chgData name="Szénási Levente 292" userId="S::szelev292@hengersor.hu::681fafe5-3b09-49a5-8795-486446d59e39" providerId="AD" clId="Web-{6C9CB95A-F6F2-4396-A3CE-58BDACC2EC2C}" dt="2022-04-27T07:24:15.572" v="401"/>
          <ac:spMkLst>
            <pc:docMk/>
            <pc:sldMk cId="26720841" sldId="258"/>
            <ac:spMk id="32" creationId="{93156F67-9733-95FB-F2AC-E92F42646947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08.568" v="328"/>
          <ac:spMkLst>
            <pc:docMk/>
            <pc:sldMk cId="26720841" sldId="258"/>
            <ac:spMk id="33" creationId="{39B4056F-1959-4627-A683-77F6C0603FC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08.568" v="328"/>
          <ac:spMkLst>
            <pc:docMk/>
            <pc:sldMk cId="26720841" sldId="258"/>
            <ac:spMk id="34" creationId="{D8D7349B-C9FA-4FCE-A1FF-948F460A3A9A}"/>
          </ac:spMkLst>
        </pc:spChg>
        <pc:spChg chg="add mod">
          <ac:chgData name="Szénási Levente 292" userId="S::szelev292@hengersor.hu::681fafe5-3b09-49a5-8795-486446d59e39" providerId="AD" clId="Web-{6C9CB95A-F6F2-4396-A3CE-58BDACC2EC2C}" dt="2022-04-27T07:33:37.789" v="546" actId="14100"/>
          <ac:spMkLst>
            <pc:docMk/>
            <pc:sldMk cId="26720841" sldId="258"/>
            <ac:spMk id="36" creationId="{A55A8F5C-6C45-0E07-A38A-ED923304C23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49.789" v="330"/>
          <ac:spMkLst>
            <pc:docMk/>
            <pc:sldMk cId="26720841" sldId="258"/>
            <ac:spMk id="37" creationId="{08CB54FC-0B2A-4107-9A70-958B90B7658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49.789" v="330"/>
          <ac:spMkLst>
            <pc:docMk/>
            <pc:sldMk cId="26720841" sldId="258"/>
            <ac:spMk id="39" creationId="{9AA76026-5689-4584-8D93-D71D739E61B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55.149" v="332"/>
          <ac:spMkLst>
            <pc:docMk/>
            <pc:sldMk cId="26720841" sldId="258"/>
            <ac:spMk id="41" creationId="{F64BBAA4-C62B-4146-B49F-FE4CC4655EE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55.149" v="332"/>
          <ac:spMkLst>
            <pc:docMk/>
            <pc:sldMk cId="26720841" sldId="258"/>
            <ac:spMk id="43" creationId="{6BF36B24-6632-4516-9692-731462896C1F}"/>
          </ac:spMkLst>
        </pc:spChg>
        <pc:spChg chg="add del mod">
          <ac:chgData name="Szénási Levente 292" userId="S::szelev292@hengersor.hu::681fafe5-3b09-49a5-8795-486446d59e39" providerId="AD" clId="Web-{6C9CB95A-F6F2-4396-A3CE-58BDACC2EC2C}" dt="2022-04-27T07:27:03.487" v="425"/>
          <ac:spMkLst>
            <pc:docMk/>
            <pc:sldMk cId="26720841" sldId="258"/>
            <ac:spMk id="44" creationId="{60609A99-AFEF-3C45-7D2F-E6E921C9A956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12.306" v="338"/>
          <ac:spMkLst>
            <pc:docMk/>
            <pc:sldMk cId="26720841" sldId="258"/>
            <ac:spMk id="45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12.306" v="338"/>
          <ac:spMkLst>
            <pc:docMk/>
            <pc:sldMk cId="26720841" sldId="258"/>
            <ac:spMk id="46" creationId="{D8C9BDAA-0390-4B39-9B5C-BC95E5120DA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0:50.717" v="365"/>
          <ac:spMkLst>
            <pc:docMk/>
            <pc:sldMk cId="26720841" sldId="258"/>
            <ac:spMk id="52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0:50.717" v="365"/>
          <ac:spMkLst>
            <pc:docMk/>
            <pc:sldMk cId="26720841" sldId="258"/>
            <ac:spMk id="54" creationId="{D8C9BDAA-0390-4B39-9B5C-BC95E5120DA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1:19.250" v="371"/>
          <ac:spMkLst>
            <pc:docMk/>
            <pc:sldMk cId="26720841" sldId="258"/>
            <ac:spMk id="58" creationId="{F64BBAA4-C62B-4146-B49F-FE4CC4655EE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1:19.250" v="371"/>
          <ac:spMkLst>
            <pc:docMk/>
            <pc:sldMk cId="26720841" sldId="258"/>
            <ac:spMk id="60" creationId="{6BF36B24-6632-4516-9692-731462896C1F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38.401" v="344"/>
          <ac:spMkLst>
            <pc:docMk/>
            <pc:sldMk cId="26720841" sldId="258"/>
            <ac:spMk id="61" creationId="{F64BBAA4-C62B-4146-B49F-FE4CC4655EE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9.849" v="389"/>
          <ac:spMkLst>
            <pc:docMk/>
            <pc:sldMk cId="26720841" sldId="258"/>
            <ac:spMk id="62" creationId="{39B4056F-1959-4627-A683-77F6C0603FC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9.849" v="389"/>
          <ac:spMkLst>
            <pc:docMk/>
            <pc:sldMk cId="26720841" sldId="258"/>
            <ac:spMk id="64" creationId="{D8D7349B-C9FA-4FCE-A1FF-948F460A3A9A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38.401" v="344"/>
          <ac:spMkLst>
            <pc:docMk/>
            <pc:sldMk cId="26720841" sldId="258"/>
            <ac:spMk id="65" creationId="{6BF36B24-6632-4516-9692-731462896C1F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46.183" v="346"/>
          <ac:spMkLst>
            <pc:docMk/>
            <pc:sldMk cId="26720841" sldId="258"/>
            <ac:spMk id="67" creationId="{1FE461C7-FF45-427F-83D7-18DFBD48188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46.183" v="346"/>
          <ac:spMkLst>
            <pc:docMk/>
            <pc:sldMk cId="26720841" sldId="258"/>
            <ac:spMk id="68" creationId="{990D0034-F768-41E7-85D4-F38C4DE8577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46.183" v="346"/>
          <ac:spMkLst>
            <pc:docMk/>
            <pc:sldMk cId="26720841" sldId="258"/>
            <ac:spMk id="69" creationId="{95B38FD6-641F-41BF-B466-C1C6366420F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2.583" v="384"/>
          <ac:spMkLst>
            <pc:docMk/>
            <pc:sldMk cId="26720841" sldId="258"/>
            <ac:spMk id="71" creationId="{08CB54FC-0B2A-4107-9A70-958B90B7658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48.605" v="348"/>
          <ac:spMkLst>
            <pc:docMk/>
            <pc:sldMk cId="26720841" sldId="258"/>
            <ac:spMk id="72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48.605" v="348"/>
          <ac:spMkLst>
            <pc:docMk/>
            <pc:sldMk cId="26720841" sldId="258"/>
            <ac:spMk id="73" creationId="{D8C9BDAA-0390-4B39-9B5C-BC95E5120DA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2.583" v="384"/>
          <ac:spMkLst>
            <pc:docMk/>
            <pc:sldMk cId="26720841" sldId="258"/>
            <ac:spMk id="75" creationId="{9AA76026-5689-4584-8D93-D71D739E61B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56.746" v="350"/>
          <ac:spMkLst>
            <pc:docMk/>
            <pc:sldMk cId="26720841" sldId="258"/>
            <ac:spMk id="76" creationId="{F64BBAA4-C62B-4146-B49F-FE4CC4655EE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56.746" v="350"/>
          <ac:spMkLst>
            <pc:docMk/>
            <pc:sldMk cId="26720841" sldId="258"/>
            <ac:spMk id="78" creationId="{6BF36B24-6632-4516-9692-731462896C1F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0:05.402" v="352"/>
          <ac:spMkLst>
            <pc:docMk/>
            <pc:sldMk cId="26720841" sldId="258"/>
            <ac:spMk id="80" creationId="{80861964-D86C-4A50-8F6D-B466384A61B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0:05.402" v="352"/>
          <ac:spMkLst>
            <pc:docMk/>
            <pc:sldMk cId="26720841" sldId="258"/>
            <ac:spMk id="82" creationId="{F2BDE551-930A-4FE1-8434-09824E3247E6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7.395" v="386"/>
          <ac:spMkLst>
            <pc:docMk/>
            <pc:sldMk cId="26720841" sldId="258"/>
            <ac:spMk id="83" creationId="{B0E58038-8ACE-4AD9-B404-25C603550D8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0:30.060" v="360"/>
          <ac:spMkLst>
            <pc:docMk/>
            <pc:sldMk cId="26720841" sldId="258"/>
            <ac:spMk id="84" creationId="{E844E128-FF69-4E9F-8327-6B504B3C5AE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7.395" v="386"/>
          <ac:spMkLst>
            <pc:docMk/>
            <pc:sldMk cId="26720841" sldId="258"/>
            <ac:spMk id="87" creationId="{82BCDE19-2810-4337-9C49-8589C421767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9.849" v="388"/>
          <ac:spMkLst>
            <pc:docMk/>
            <pc:sldMk cId="26720841" sldId="258"/>
            <ac:spMk id="89" creationId="{39B4056F-1959-4627-A683-77F6C0603FC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9.849" v="388"/>
          <ac:spMkLst>
            <pc:docMk/>
            <pc:sldMk cId="26720841" sldId="258"/>
            <ac:spMk id="90" creationId="{D8D7349B-C9FA-4FCE-A1FF-948F460A3A9A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3:01.130" v="392"/>
          <ac:spMkLst>
            <pc:docMk/>
            <pc:sldMk cId="26720841" sldId="258"/>
            <ac:spMk id="93" creationId="{F64BBAA4-C62B-4146-B49F-FE4CC4655EE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3:01.130" v="392"/>
          <ac:spMkLst>
            <pc:docMk/>
            <pc:sldMk cId="26720841" sldId="258"/>
            <ac:spMk id="95" creationId="{6BF36B24-6632-4516-9692-731462896C1F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7:23:01.130" v="392"/>
          <ac:spMkLst>
            <pc:docMk/>
            <pc:sldMk cId="26720841" sldId="258"/>
            <ac:spMk id="100" creationId="{39B4056F-1959-4627-A683-77F6C0603FCD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7:23:01.130" v="392"/>
          <ac:spMkLst>
            <pc:docMk/>
            <pc:sldMk cId="26720841" sldId="258"/>
            <ac:spMk id="102" creationId="{D8D7349B-C9FA-4FCE-A1FF-948F460A3A9A}"/>
          </ac:spMkLst>
        </pc:spChg>
        <pc:picChg chg="add del mod ord">
          <ac:chgData name="Szénási Levente 292" userId="S::szelev292@hengersor.hu::681fafe5-3b09-49a5-8795-486446d59e39" providerId="AD" clId="Web-{6C9CB95A-F6F2-4396-A3CE-58BDACC2EC2C}" dt="2022-04-27T07:16:10.562" v="302"/>
          <ac:picMkLst>
            <pc:docMk/>
            <pc:sldMk cId="26720841" sldId="258"/>
            <ac:picMk id="4" creationId="{914F3B9A-1A36-F451-1FD7-9AB1D47C8652}"/>
          </ac:picMkLst>
        </pc:picChg>
        <pc:picChg chg="add del mod ord">
          <ac:chgData name="Szénási Levente 292" userId="S::szelev292@hengersor.hu::681fafe5-3b09-49a5-8795-486446d59e39" providerId="AD" clId="Web-{6C9CB95A-F6F2-4396-A3CE-58BDACC2EC2C}" dt="2022-04-27T07:16:23" v="306"/>
          <ac:picMkLst>
            <pc:docMk/>
            <pc:sldMk cId="26720841" sldId="258"/>
            <ac:picMk id="5" creationId="{F8803BE0-8260-2EBE-256C-2E43F025488F}"/>
          </ac:picMkLst>
        </pc:picChg>
        <pc:picChg chg="add del mod ord">
          <ac:chgData name="Szénási Levente 292" userId="S::szelev292@hengersor.hu::681fafe5-3b09-49a5-8795-486446d59e39" providerId="AD" clId="Web-{6C9CB95A-F6F2-4396-A3CE-58BDACC2EC2C}" dt="2022-04-27T07:17:16.831" v="318"/>
          <ac:picMkLst>
            <pc:docMk/>
            <pc:sldMk cId="26720841" sldId="258"/>
            <ac:picMk id="6" creationId="{A2E147F7-3C3B-C41B-976C-CDC00CAB36C4}"/>
          </ac:picMkLst>
        </pc:picChg>
        <pc:picChg chg="add del mod ord">
          <ac:chgData name="Szénási Levente 292" userId="S::szelev292@hengersor.hu::681fafe5-3b09-49a5-8795-486446d59e39" providerId="AD" clId="Web-{6C9CB95A-F6F2-4396-A3CE-58BDACC2EC2C}" dt="2022-04-27T07:27:02.300" v="424"/>
          <ac:picMkLst>
            <pc:docMk/>
            <pc:sldMk cId="26720841" sldId="258"/>
            <ac:picMk id="15" creationId="{0C331990-692E-0040-7829-713088170FEA}"/>
          </ac:picMkLst>
        </pc:picChg>
        <pc:picChg chg="add mod ord">
          <ac:chgData name="Szénási Levente 292" userId="S::szelev292@hengersor.hu::681fafe5-3b09-49a5-8795-486446d59e39" providerId="AD" clId="Web-{6C9CB95A-F6F2-4396-A3CE-58BDACC2EC2C}" dt="2022-04-27T07:28:15.288" v="436" actId="1076"/>
          <ac:picMkLst>
            <pc:docMk/>
            <pc:sldMk cId="26720841" sldId="258"/>
            <ac:picMk id="48" creationId="{7BFA4D04-F016-4A03-B837-E9DF20C5479A}"/>
          </ac:picMkLst>
        </pc:picChg>
        <pc:cxnChg chg="add del">
          <ac:chgData name="Szénási Levente 292" userId="S::szelev292@hengersor.hu::681fafe5-3b09-49a5-8795-486446d59e39" providerId="AD" clId="Web-{6C9CB95A-F6F2-4396-A3CE-58BDACC2EC2C}" dt="2022-04-27T07:16:47.704" v="310"/>
          <ac:cxnSpMkLst>
            <pc:docMk/>
            <pc:sldMk cId="26720841" sldId="258"/>
            <ac:cxnSpMk id="19" creationId="{7855A9B5-1710-4B19-B0F1-CDFDD4ED5B7E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7:42.629" v="322"/>
          <ac:cxnSpMkLst>
            <pc:docMk/>
            <pc:sldMk cId="26720841" sldId="258"/>
            <ac:cxnSpMk id="20" creationId="{89EB8C68-FF1B-4849-867B-32D29B19F102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7:11.424" v="316"/>
          <ac:cxnSpMkLst>
            <pc:docMk/>
            <pc:sldMk cId="26720841" sldId="258"/>
            <ac:cxnSpMk id="25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7:45.161" v="324"/>
          <ac:cxnSpMkLst>
            <pc:docMk/>
            <pc:sldMk cId="26720841" sldId="258"/>
            <ac:cxnSpMk id="27" creationId="{055CEADF-09EA-423C-8C45-F94AF44D5AF0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7:53.411" v="326"/>
          <ac:cxnSpMkLst>
            <pc:docMk/>
            <pc:sldMk cId="26720841" sldId="258"/>
            <ac:cxnSpMk id="31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8:08.568" v="328"/>
          <ac:cxnSpMkLst>
            <pc:docMk/>
            <pc:sldMk cId="26720841" sldId="258"/>
            <ac:cxnSpMk id="35" creationId="{55646586-8E5D-4A2B-BDA9-01CE28AC89A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8:49.789" v="330"/>
          <ac:cxnSpMkLst>
            <pc:docMk/>
            <pc:sldMk cId="26720841" sldId="258"/>
            <ac:cxnSpMk id="38" creationId="{7855A9B5-1710-4B19-B0F1-CDFDD4ED5B7E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8:55.149" v="332"/>
          <ac:cxnSpMkLst>
            <pc:docMk/>
            <pc:sldMk cId="26720841" sldId="258"/>
            <ac:cxnSpMk id="42" creationId="{EEB57AA8-F021-480C-A9E2-F8991331361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9:12.306" v="338"/>
          <ac:cxnSpMkLst>
            <pc:docMk/>
            <pc:sldMk cId="26720841" sldId="258"/>
            <ac:cxnSpMk id="47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0:50.717" v="365"/>
          <ac:cxnSpMkLst>
            <pc:docMk/>
            <pc:sldMk cId="26720841" sldId="258"/>
            <ac:cxnSpMk id="56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1:19.250" v="371"/>
          <ac:cxnSpMkLst>
            <pc:docMk/>
            <pc:sldMk cId="26720841" sldId="258"/>
            <ac:cxnSpMk id="59" creationId="{EEB57AA8-F021-480C-A9E2-F8991331361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9:38.401" v="344"/>
          <ac:cxnSpMkLst>
            <pc:docMk/>
            <pc:sldMk cId="26720841" sldId="258"/>
            <ac:cxnSpMk id="63" creationId="{EEB57AA8-F021-480C-A9E2-F8991331361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2:49.849" v="389"/>
          <ac:cxnSpMkLst>
            <pc:docMk/>
            <pc:sldMk cId="26720841" sldId="258"/>
            <ac:cxnSpMk id="66" creationId="{55646586-8E5D-4A2B-BDA9-01CE28AC89A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9:46.183" v="346"/>
          <ac:cxnSpMkLst>
            <pc:docMk/>
            <pc:sldMk cId="26720841" sldId="258"/>
            <ac:cxnSpMk id="70" creationId="{6BF9119E-766E-4526-AAE5-639F577C0493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9:48.605" v="348"/>
          <ac:cxnSpMkLst>
            <pc:docMk/>
            <pc:sldMk cId="26720841" sldId="258"/>
            <ac:cxnSpMk id="74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9:56.746" v="350"/>
          <ac:cxnSpMkLst>
            <pc:docMk/>
            <pc:sldMk cId="26720841" sldId="258"/>
            <ac:cxnSpMk id="77" creationId="{EEB57AA8-F021-480C-A9E2-F8991331361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2:42.583" v="384"/>
          <ac:cxnSpMkLst>
            <pc:docMk/>
            <pc:sldMk cId="26720841" sldId="258"/>
            <ac:cxnSpMk id="79" creationId="{7855A9B5-1710-4B19-B0F1-CDFDD4ED5B7E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0:05.402" v="352"/>
          <ac:cxnSpMkLst>
            <pc:docMk/>
            <pc:sldMk cId="26720841" sldId="258"/>
            <ac:cxnSpMk id="81" creationId="{754A678E-8F30-4E92-A5BF-F5D03D011394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0:30.060" v="360"/>
          <ac:cxnSpMkLst>
            <pc:docMk/>
            <pc:sldMk cId="26720841" sldId="258"/>
            <ac:cxnSpMk id="85" creationId="{055CEADF-09EA-423C-8C45-F94AF44D5AF0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2:47.395" v="386"/>
          <ac:cxnSpMkLst>
            <pc:docMk/>
            <pc:sldMk cId="26720841" sldId="258"/>
            <ac:cxnSpMk id="86" creationId="{38A34772-9011-42B5-AA63-FD6DEC92EE72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2:49.849" v="388"/>
          <ac:cxnSpMkLst>
            <pc:docMk/>
            <pc:sldMk cId="26720841" sldId="258"/>
            <ac:cxnSpMk id="91" creationId="{55646586-8E5D-4A2B-BDA9-01CE28AC89A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3:01.130" v="392"/>
          <ac:cxnSpMkLst>
            <pc:docMk/>
            <pc:sldMk cId="26720841" sldId="258"/>
            <ac:cxnSpMk id="94" creationId="{EEB57AA8-F021-480C-A9E2-F89913313611}"/>
          </ac:cxnSpMkLst>
        </pc:cxnChg>
        <pc:cxnChg chg="add">
          <ac:chgData name="Szénási Levente 292" userId="S::szelev292@hengersor.hu::681fafe5-3b09-49a5-8795-486446d59e39" providerId="AD" clId="Web-{6C9CB95A-F6F2-4396-A3CE-58BDACC2EC2C}" dt="2022-04-27T07:23:01.130" v="392"/>
          <ac:cxnSpMkLst>
            <pc:docMk/>
            <pc:sldMk cId="26720841" sldId="258"/>
            <ac:cxnSpMk id="104" creationId="{55646586-8E5D-4A2B-BDA9-01CE28AC89A1}"/>
          </ac:cxnSpMkLst>
        </pc:cxnChg>
      </pc:sldChg>
      <pc:sldChg chg="addSp modSp new">
        <pc:chgData name="Szénási Levente 292" userId="S::szelev292@hengersor.hu::681fafe5-3b09-49a5-8795-486446d59e39" providerId="AD" clId="Web-{6C9CB95A-F6F2-4396-A3CE-58BDACC2EC2C}" dt="2022-04-27T07:40:26.577" v="612"/>
        <pc:sldMkLst>
          <pc:docMk/>
          <pc:sldMk cId="10544399" sldId="259"/>
        </pc:sldMkLst>
        <pc:spChg chg="mod">
          <ac:chgData name="Szénási Levente 292" userId="S::szelev292@hengersor.hu::681fafe5-3b09-49a5-8795-486446d59e39" providerId="AD" clId="Web-{6C9CB95A-F6F2-4396-A3CE-58BDACC2EC2C}" dt="2022-04-27T07:36:00.188" v="569" actId="20577"/>
          <ac:spMkLst>
            <pc:docMk/>
            <pc:sldMk cId="10544399" sldId="259"/>
            <ac:spMk id="2" creationId="{88F53A16-7FBC-DA50-F76C-4B66A7F63F19}"/>
          </ac:spMkLst>
        </pc:spChg>
        <pc:spChg chg="mod">
          <ac:chgData name="Szénási Levente 292" userId="S::szelev292@hengersor.hu::681fafe5-3b09-49a5-8795-486446d59e39" providerId="AD" clId="Web-{6C9CB95A-F6F2-4396-A3CE-58BDACC2EC2C}" dt="2022-04-27T07:39:54.294" v="610" actId="20577"/>
          <ac:spMkLst>
            <pc:docMk/>
            <pc:sldMk cId="10544399" sldId="259"/>
            <ac:spMk id="3" creationId="{9195FA18-F7C9-6629-9CA2-49E1C0228809}"/>
          </ac:spMkLst>
        </pc:spChg>
        <pc:picChg chg="add mod">
          <ac:chgData name="Szénási Levente 292" userId="S::szelev292@hengersor.hu::681fafe5-3b09-49a5-8795-486446d59e39" providerId="AD" clId="Web-{6C9CB95A-F6F2-4396-A3CE-58BDACC2EC2C}" dt="2022-04-27T07:39:55.372" v="611"/>
          <ac:picMkLst>
            <pc:docMk/>
            <pc:sldMk cId="10544399" sldId="259"/>
            <ac:picMk id="4" creationId="{8D9643E0-9E65-B00B-242A-83ECDEC116BF}"/>
          </ac:picMkLst>
        </pc:picChg>
        <pc:picChg chg="add mod">
          <ac:chgData name="Szénási Levente 292" userId="S::szelev292@hengersor.hu::681fafe5-3b09-49a5-8795-486446d59e39" providerId="AD" clId="Web-{6C9CB95A-F6F2-4396-A3CE-58BDACC2EC2C}" dt="2022-04-27T07:40:26.577" v="612"/>
          <ac:picMkLst>
            <pc:docMk/>
            <pc:sldMk cId="10544399" sldId="259"/>
            <ac:picMk id="5" creationId="{A6E87429-C8E9-AC88-1FFC-7340F6F5635A}"/>
          </ac:picMkLst>
        </pc:picChg>
      </pc:sldChg>
      <pc:sldMasterChg chg="del delSldLayout">
        <pc:chgData name="Szénási Levente 292" userId="S::szelev292@hengersor.hu::681fafe5-3b09-49a5-8795-486446d59e39" providerId="AD" clId="Web-{6C9CB95A-F6F2-4396-A3CE-58BDACC2EC2C}" dt="2022-04-27T06:26:52.463" v="6"/>
        <pc:sldMasterMkLst>
          <pc:docMk/>
          <pc:sldMasterMk cId="798062927" sldId="2147483648"/>
        </pc:sldMasterMkLst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331746569" sldId="2147483649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3810502996" sldId="2147483650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356358126" sldId="2147483651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324695496" sldId="2147483652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3429168541" sldId="2147483653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3997832783" sldId="2147483654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078127673" sldId="2147483655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2903084306" sldId="2147483656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883066043" sldId="2147483657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663091269" sldId="2147483658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del addSldLayout delSldLayout">
        <pc:chgData name="Szénási Levente 292" userId="S::szelev292@hengersor.hu::681fafe5-3b09-49a5-8795-486446d59e39" providerId="AD" clId="Web-{6C9CB95A-F6F2-4396-A3CE-58BDACC2EC2C}" dt="2022-04-27T06:27:32.935" v="37"/>
        <pc:sldMasterMkLst>
          <pc:docMk/>
          <pc:sldMasterMk cId="1308357744" sldId="2147483725"/>
        </pc:sldMasterMkLst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315617262" sldId="2147483714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1727122533" sldId="2147483715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146105726" sldId="2147483716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3949648577" sldId="2147483717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817939492" sldId="2147483718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840068624" sldId="2147483719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480156320" sldId="2147483720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37159121" sldId="2147483721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1571747511" sldId="2147483722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2791180021" sldId="2147483723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2736710360" sldId="2147483724"/>
          </pc:sldLayoutMkLst>
        </pc:sldLayoutChg>
      </pc:sldMasterChg>
      <pc:sldMasterChg chg="add del addSldLayout delSldLayout">
        <pc:chgData name="Szénási Levente 292" userId="S::szelev292@hengersor.hu::681fafe5-3b09-49a5-8795-486446d59e39" providerId="AD" clId="Web-{6C9CB95A-F6F2-4396-A3CE-58BDACC2EC2C}" dt="2022-04-27T06:27:32.903" v="36"/>
        <pc:sldMasterMkLst>
          <pc:docMk/>
          <pc:sldMasterMk cId="1956326210" sldId="2147483749"/>
        </pc:sldMasterMkLst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2429634607" sldId="2147483738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790816127" sldId="2147483739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2021332559" sldId="2147483740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1754185241" sldId="2147483741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2985066310" sldId="2147483742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184205075" sldId="2147483743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269138851" sldId="2147483744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116288833" sldId="2147483745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245998261" sldId="2147483746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1054861751" sldId="2147483747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3836350986" sldId="2147483748"/>
          </pc:sldLayoutMkLst>
        </pc:sldLayoutChg>
      </pc:sldMasterChg>
      <pc:sldMasterChg chg="add del addSldLayout delSldLayout">
        <pc:chgData name="Szénási Levente 292" userId="S::szelev292@hengersor.hu::681fafe5-3b09-49a5-8795-486446d59e39" providerId="AD" clId="Web-{6C9CB95A-F6F2-4396-A3CE-58BDACC2EC2C}" dt="2022-04-27T06:27:26.981" v="32"/>
        <pc:sldMasterMkLst>
          <pc:docMk/>
          <pc:sldMasterMk cId="234488208" sldId="2147483775"/>
        </pc:sldMasterMkLst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4158306711" sldId="2147483764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271296122" sldId="2147483765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122557516" sldId="2147483766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588717540" sldId="2147483767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1760332016" sldId="2147483768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1169621545" sldId="2147483769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3064624830" sldId="2147483770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3489325569" sldId="2147483771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252594735" sldId="2147483772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2837264533" sldId="2147483773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466613127" sldId="2147483774"/>
          </pc:sldLayoutMkLst>
        </pc:sldLayoutChg>
      </pc:sldMasterChg>
      <pc:sldMasterChg chg="add del addSldLayout delSldLayout">
        <pc:chgData name="Szénási Levente 292" userId="S::szelev292@hengersor.hu::681fafe5-3b09-49a5-8795-486446d59e39" providerId="AD" clId="Web-{6C9CB95A-F6F2-4396-A3CE-58BDACC2EC2C}" dt="2022-04-27T06:27:32.935" v="37"/>
        <pc:sldMasterMkLst>
          <pc:docMk/>
          <pc:sldMasterMk cId="2903079771" sldId="2147483788"/>
        </pc:sldMasterMkLst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187258248" sldId="2147483777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2226621384" sldId="2147483778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2269992853" sldId="2147483779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1807875711" sldId="2147483780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1734990464" sldId="2147483781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1031645009" sldId="2147483782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3141900443" sldId="2147483783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1729637204" sldId="2147483784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436385944" sldId="2147483785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2993597662" sldId="2147483786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3794304133" sldId="2147483787"/>
          </pc:sldLayoutMkLst>
        </pc:sldLayoutChg>
      </pc:sldMasterChg>
    </pc:docChg>
  </pc:docChgLst>
  <pc:docChgLst>
    <pc:chgData name="Szénási Levente 292" userId="S::szelev292@hengersor.hu::681fafe5-3b09-49a5-8795-486446d59e39" providerId="AD" clId="Web-{00EA28F1-8630-4762-56E0-7DC6D36921DC}"/>
    <pc:docChg chg="addSld modSld">
      <pc:chgData name="Szénási Levente 292" userId="S::szelev292@hengersor.hu::681fafe5-3b09-49a5-8795-486446d59e39" providerId="AD" clId="Web-{00EA28F1-8630-4762-56E0-7DC6D36921DC}" dt="2022-04-27T10:24:49.086" v="1011" actId="20577"/>
      <pc:docMkLst>
        <pc:docMk/>
      </pc:docMkLst>
      <pc:sldChg chg="addSp delSp modSp mod setBg">
        <pc:chgData name="Szénási Levente 292" userId="S::szelev292@hengersor.hu::681fafe5-3b09-49a5-8795-486446d59e39" providerId="AD" clId="Web-{00EA28F1-8630-4762-56E0-7DC6D36921DC}" dt="2022-04-27T09:54:51.053" v="203" actId="20577"/>
        <pc:sldMkLst>
          <pc:docMk/>
          <pc:sldMk cId="10544399" sldId="259"/>
        </pc:sldMkLst>
        <pc:spChg chg="mod">
          <ac:chgData name="Szénási Levente 292" userId="S::szelev292@hengersor.hu::681fafe5-3b09-49a5-8795-486446d59e39" providerId="AD" clId="Web-{00EA28F1-8630-4762-56E0-7DC6D36921DC}" dt="2022-04-27T09:53:06.957" v="41" actId="20577"/>
          <ac:spMkLst>
            <pc:docMk/>
            <pc:sldMk cId="10544399" sldId="259"/>
            <ac:spMk id="2" creationId="{88F53A16-7FBC-DA50-F76C-4B66A7F63F19}"/>
          </ac:spMkLst>
        </pc:spChg>
        <pc:spChg chg="mod">
          <ac:chgData name="Szénási Levente 292" userId="S::szelev292@hengersor.hu::681fafe5-3b09-49a5-8795-486446d59e39" providerId="AD" clId="Web-{00EA28F1-8630-4762-56E0-7DC6D36921DC}" dt="2022-04-27T09:54:51.053" v="203" actId="20577"/>
          <ac:spMkLst>
            <pc:docMk/>
            <pc:sldMk cId="10544399" sldId="259"/>
            <ac:spMk id="3" creationId="{9195FA18-F7C9-6629-9CA2-49E1C0228809}"/>
          </ac:spMkLst>
        </pc:spChg>
        <pc:spChg chg="add mod">
          <ac:chgData name="Szénási Levente 292" userId="S::szelev292@hengersor.hu::681fafe5-3b09-49a5-8795-486446d59e39" providerId="AD" clId="Web-{00EA28F1-8630-4762-56E0-7DC6D36921DC}" dt="2022-04-27T09:50:42.437" v="23" actId="14100"/>
          <ac:spMkLst>
            <pc:docMk/>
            <pc:sldMk cId="10544399" sldId="259"/>
            <ac:spMk id="8" creationId="{702AD81C-D130-1AA3-8285-19D3898962B5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49:49.107" v="6"/>
          <ac:spMkLst>
            <pc:docMk/>
            <pc:sldMk cId="10544399" sldId="259"/>
            <ac:spMk id="12" creationId="{39E3965E-AC41-4711-9D10-E25ABB132D86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49:49.107" v="6"/>
          <ac:spMkLst>
            <pc:docMk/>
            <pc:sldMk cId="10544399" sldId="259"/>
            <ac:spMk id="16" creationId="{2779F603-B669-4AD6-82F9-E09F76165B99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49:49.107" v="6"/>
          <ac:spMkLst>
            <pc:docMk/>
            <pc:sldMk cId="10544399" sldId="259"/>
            <ac:spMk id="20" creationId="{596FA172-921E-4C46-94E3-3FC0695A7AA8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0:14.405" v="16"/>
          <ac:spMkLst>
            <pc:docMk/>
            <pc:sldMk cId="10544399" sldId="259"/>
            <ac:spMk id="22" creationId="{39E3965E-AC41-4711-9D10-E25ABB132D86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0:14.405" v="16"/>
          <ac:spMkLst>
            <pc:docMk/>
            <pc:sldMk cId="10544399" sldId="259"/>
            <ac:spMk id="24" creationId="{2779F603-B669-4AD6-82F9-E09F76165B99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0:14.405" v="16"/>
          <ac:spMkLst>
            <pc:docMk/>
            <pc:sldMk cId="10544399" sldId="259"/>
            <ac:spMk id="26" creationId="{CA73A59D-C719-4F24-9F6B-AF7CE8F3BEF1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09:50:14.405" v="16"/>
          <ac:spMkLst>
            <pc:docMk/>
            <pc:sldMk cId="10544399" sldId="259"/>
            <ac:spMk id="31" creationId="{E9BA134F-37B6-498A-B46D-040B86E5DA35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09:50:14.405" v="16"/>
          <ac:spMkLst>
            <pc:docMk/>
            <pc:sldMk cId="10544399" sldId="259"/>
            <ac:spMk id="33" creationId="{2BFE3F30-11E0-4842-8523-7222538C8293}"/>
          </ac:spMkLst>
        </pc:spChg>
        <pc:picChg chg="del">
          <ac:chgData name="Szénási Levente 292" userId="S::szelev292@hengersor.hu::681fafe5-3b09-49a5-8795-486446d59e39" providerId="AD" clId="Web-{00EA28F1-8630-4762-56E0-7DC6D36921DC}" dt="2022-04-27T09:47:50.151" v="1"/>
          <ac:picMkLst>
            <pc:docMk/>
            <pc:sldMk cId="10544399" sldId="259"/>
            <ac:picMk id="4" creationId="{8D9643E0-9E65-B00B-242A-83ECDEC116BF}"/>
          </ac:picMkLst>
        </pc:picChg>
        <pc:picChg chg="del">
          <ac:chgData name="Szénási Levente 292" userId="S::szelev292@hengersor.hu::681fafe5-3b09-49a5-8795-486446d59e39" providerId="AD" clId="Web-{00EA28F1-8630-4762-56E0-7DC6D36921DC}" dt="2022-04-27T09:47:48.495" v="0"/>
          <ac:picMkLst>
            <pc:docMk/>
            <pc:sldMk cId="10544399" sldId="259"/>
            <ac:picMk id="5" creationId="{A6E87429-C8E9-AC88-1FFC-7340F6F5635A}"/>
          </ac:picMkLst>
        </pc:picChg>
        <pc:picChg chg="add del mod">
          <ac:chgData name="Szénási Levente 292" userId="S::szelev292@hengersor.hu::681fafe5-3b09-49a5-8795-486446d59e39" providerId="AD" clId="Web-{00EA28F1-8630-4762-56E0-7DC6D36921DC}" dt="2022-04-27T09:48:52.512" v="3"/>
          <ac:picMkLst>
            <pc:docMk/>
            <pc:sldMk cId="10544399" sldId="259"/>
            <ac:picMk id="6" creationId="{2396D391-1FBB-416D-A104-5A6F64267B75}"/>
          </ac:picMkLst>
        </pc:picChg>
        <pc:picChg chg="add del mod ord">
          <ac:chgData name="Szénási Levente 292" userId="S::szelev292@hengersor.hu::681fafe5-3b09-49a5-8795-486446d59e39" providerId="AD" clId="Web-{00EA28F1-8630-4762-56E0-7DC6D36921DC}" dt="2022-04-27T09:50:50.812" v="25"/>
          <ac:picMkLst>
            <pc:docMk/>
            <pc:sldMk cId="10544399" sldId="259"/>
            <ac:picMk id="7" creationId="{49D3BFC3-3E08-F1C3-2761-8C1673E17CC6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09:50:59.813" v="29" actId="1076"/>
          <ac:picMkLst>
            <pc:docMk/>
            <pc:sldMk cId="10544399" sldId="259"/>
            <ac:picMk id="9" creationId="{9F6FA077-99ED-13A8-829D-AC89F401F65C}"/>
          </ac:picMkLst>
        </pc:picChg>
        <pc:cxnChg chg="add del">
          <ac:chgData name="Szénási Levente 292" userId="S::szelev292@hengersor.hu::681fafe5-3b09-49a5-8795-486446d59e39" providerId="AD" clId="Web-{00EA28F1-8630-4762-56E0-7DC6D36921DC}" dt="2022-04-27T09:49:49.107" v="6"/>
          <ac:cxnSpMkLst>
            <pc:docMk/>
            <pc:sldMk cId="10544399" sldId="259"/>
            <ac:cxnSpMk id="14" creationId="{1F5DC8C3-BA5F-4EED-BB9A-A14272BD82A1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09:49:49.107" v="6"/>
          <ac:cxnSpMkLst>
            <pc:docMk/>
            <pc:sldMk cId="10544399" sldId="259"/>
            <ac:cxnSpMk id="18" creationId="{7ABFD994-C2DC-4E7D-9411-C7FF7813EF47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09:50:14.405" v="16"/>
          <ac:cxnSpMkLst>
            <pc:docMk/>
            <pc:sldMk cId="10544399" sldId="259"/>
            <ac:cxnSpMk id="23" creationId="{1F5DC8C3-BA5F-4EED-BB9A-A14272BD82A1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09:50:14.405" v="16"/>
          <ac:cxnSpMkLst>
            <pc:docMk/>
            <pc:sldMk cId="10544399" sldId="259"/>
            <ac:cxnSpMk id="25" creationId="{7ABFD994-C2DC-4E7D-9411-C7FF7813EF47}"/>
          </ac:cxnSpMkLst>
        </pc:cxnChg>
        <pc:cxnChg chg="add">
          <ac:chgData name="Szénási Levente 292" userId="S::szelev292@hengersor.hu::681fafe5-3b09-49a5-8795-486446d59e39" providerId="AD" clId="Web-{00EA28F1-8630-4762-56E0-7DC6D36921DC}" dt="2022-04-27T09:50:14.405" v="16"/>
          <ac:cxnSpMkLst>
            <pc:docMk/>
            <pc:sldMk cId="10544399" sldId="259"/>
            <ac:cxnSpMk id="35" creationId="{67E7D319-545A-41CD-95DF-4DE4FA8A46B1}"/>
          </ac:cxnSpMkLst>
        </pc:cxnChg>
      </pc:sldChg>
      <pc:sldChg chg="addSp delSp modSp new mod setBg setClrOvrMap">
        <pc:chgData name="Szénási Levente 292" userId="S::szelev292@hengersor.hu::681fafe5-3b09-49a5-8795-486446d59e39" providerId="AD" clId="Web-{00EA28F1-8630-4762-56E0-7DC6D36921DC}" dt="2022-04-27T10:02:12.487" v="466" actId="1076"/>
        <pc:sldMkLst>
          <pc:docMk/>
          <pc:sldMk cId="2916159231" sldId="260"/>
        </pc:sldMkLst>
        <pc:spChg chg="mod">
          <ac:chgData name="Szénási Levente 292" userId="S::szelev292@hengersor.hu::681fafe5-3b09-49a5-8795-486446d59e39" providerId="AD" clId="Web-{00EA28F1-8630-4762-56E0-7DC6D36921DC}" dt="2022-04-27T10:01:50.096" v="464" actId="20577"/>
          <ac:spMkLst>
            <pc:docMk/>
            <pc:sldMk cId="2916159231" sldId="260"/>
            <ac:spMk id="2" creationId="{0A65B3B7-FD96-CC3E-AD49-82B594A0F5DD}"/>
          </ac:spMkLst>
        </pc:spChg>
        <pc:spChg chg="mod">
          <ac:chgData name="Szénási Levente 292" userId="S::szelev292@hengersor.hu::681fafe5-3b09-49a5-8795-486446d59e39" providerId="AD" clId="Web-{00EA28F1-8630-4762-56E0-7DC6D36921DC}" dt="2022-04-27T10:02:08.018" v="465" actId="20577"/>
          <ac:spMkLst>
            <pc:docMk/>
            <pc:sldMk cId="2916159231" sldId="260"/>
            <ac:spMk id="3" creationId="{24EE47D0-1692-E2FB-7855-E8E6C8FC5CC2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8:48.575" v="393"/>
          <ac:spMkLst>
            <pc:docMk/>
            <pc:sldMk cId="2916159231" sldId="260"/>
            <ac:spMk id="8" creationId="{3558DB37-9FEE-48A2-8578-ED0401573943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8:48.575" v="393"/>
          <ac:spMkLst>
            <pc:docMk/>
            <pc:sldMk cId="2916159231" sldId="260"/>
            <ac:spMk id="10" creationId="{5F7FCCA6-00E2-4F74-A105-0D769872F243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8:48.575" v="393"/>
          <ac:spMkLst>
            <pc:docMk/>
            <pc:sldMk cId="2916159231" sldId="260"/>
            <ac:spMk id="12" creationId="{359CEC61-F44B-43B3-B40F-AE38C5AF1D5F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00:12.265" v="447"/>
          <ac:spMkLst>
            <pc:docMk/>
            <pc:sldMk cId="2916159231" sldId="260"/>
            <ac:spMk id="14" creationId="{C8DD82D3-D002-45B0-B16A-82B3DA4EFDDB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00:49.125" v="454"/>
          <ac:spMkLst>
            <pc:docMk/>
            <pc:sldMk cId="2916159231" sldId="260"/>
            <ac:spMk id="20" creationId="{3741B58E-3B65-4A01-A276-975AB2CF8A08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00:49.125" v="454"/>
          <ac:spMkLst>
            <pc:docMk/>
            <pc:sldMk cId="2916159231" sldId="260"/>
            <ac:spMk id="22" creationId="{7AAC67C3-831B-4AB1-A259-DFB839CAFAFC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00:49.125" v="454"/>
          <ac:spMkLst>
            <pc:docMk/>
            <pc:sldMk cId="2916159231" sldId="260"/>
            <ac:spMk id="27" creationId="{C843AFC8-D8D0-4784-B08C-6324FA88E6DD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00:49.125" v="454"/>
          <ac:spMkLst>
            <pc:docMk/>
            <pc:sldMk cId="2916159231" sldId="260"/>
            <ac:spMk id="29" creationId="{854B1A56-8AFB-4D4F-8D98-1E832D6FFE67}"/>
          </ac:spMkLst>
        </pc:spChg>
        <pc:picChg chg="add del mod">
          <ac:chgData name="Szénási Levente 292" userId="S::szelev292@hengersor.hu::681fafe5-3b09-49a5-8795-486446d59e39" providerId="AD" clId="Web-{00EA28F1-8630-4762-56E0-7DC6D36921DC}" dt="2022-04-27T09:58:32.215" v="391"/>
          <ac:picMkLst>
            <pc:docMk/>
            <pc:sldMk cId="2916159231" sldId="260"/>
            <ac:picMk id="4" creationId="{AD610BF3-62DB-70BE-9578-EC8F2840B9CA}"/>
          </ac:picMkLst>
        </pc:picChg>
        <pc:picChg chg="add del mod">
          <ac:chgData name="Szénási Levente 292" userId="S::szelev292@hengersor.hu::681fafe5-3b09-49a5-8795-486446d59e39" providerId="AD" clId="Web-{00EA28F1-8630-4762-56E0-7DC6D36921DC}" dt="2022-04-27T10:00:09.577" v="446"/>
          <ac:picMkLst>
            <pc:docMk/>
            <pc:sldMk cId="2916159231" sldId="260"/>
            <ac:picMk id="5" creationId="{E9062DA6-92C0-576E-078C-F110BD0DF455}"/>
          </ac:picMkLst>
        </pc:picChg>
        <pc:picChg chg="add del mod">
          <ac:chgData name="Szénási Levente 292" userId="S::szelev292@hengersor.hu::681fafe5-3b09-49a5-8795-486446d59e39" providerId="AD" clId="Web-{00EA28F1-8630-4762-56E0-7DC6D36921DC}" dt="2022-04-27T10:00:45.953" v="453"/>
          <ac:picMkLst>
            <pc:docMk/>
            <pc:sldMk cId="2916159231" sldId="260"/>
            <ac:picMk id="6" creationId="{6B572661-B5C4-2451-5541-585E796BED3A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10:02:12.487" v="466" actId="1076"/>
          <ac:picMkLst>
            <pc:docMk/>
            <pc:sldMk cId="2916159231" sldId="260"/>
            <ac:picMk id="7" creationId="{D7CF1E54-547B-F816-CF69-C5D98F5635B5}"/>
          </ac:picMkLst>
        </pc:picChg>
        <pc:cxnChg chg="add del">
          <ac:chgData name="Szénási Levente 292" userId="S::szelev292@hengersor.hu::681fafe5-3b09-49a5-8795-486446d59e39" providerId="AD" clId="Web-{00EA28F1-8630-4762-56E0-7DC6D36921DC}" dt="2022-04-27T10:00:12.265" v="447"/>
          <ac:cxnSpMkLst>
            <pc:docMk/>
            <pc:sldMk cId="2916159231" sldId="260"/>
            <ac:cxnSpMk id="15" creationId="{9F09C252-16FE-4557-AD6D-BB5CA773496C}"/>
          </ac:cxnSpMkLst>
        </pc:cxnChg>
      </pc:sldChg>
      <pc:sldChg chg="addSp modSp new mod setBg">
        <pc:chgData name="Szénási Levente 292" userId="S::szelev292@hengersor.hu::681fafe5-3b09-49a5-8795-486446d59e39" providerId="AD" clId="Web-{00EA28F1-8630-4762-56E0-7DC6D36921DC}" dt="2022-04-27T10:07:33.324" v="671"/>
        <pc:sldMkLst>
          <pc:docMk/>
          <pc:sldMk cId="4063361169" sldId="261"/>
        </pc:sldMkLst>
        <pc:spChg chg="mod">
          <ac:chgData name="Szénási Levente 292" userId="S::szelev292@hengersor.hu::681fafe5-3b09-49a5-8795-486446d59e39" providerId="AD" clId="Web-{00EA28F1-8630-4762-56E0-7DC6D36921DC}" dt="2022-04-27T10:07:33.324" v="671"/>
          <ac:spMkLst>
            <pc:docMk/>
            <pc:sldMk cId="4063361169" sldId="261"/>
            <ac:spMk id="2" creationId="{7424EBAD-C9E0-8378-7EC2-D9824CDEFB8D}"/>
          </ac:spMkLst>
        </pc:spChg>
        <pc:spChg chg="mod">
          <ac:chgData name="Szénási Levente 292" userId="S::szelev292@hengersor.hu::681fafe5-3b09-49a5-8795-486446d59e39" providerId="AD" clId="Web-{00EA28F1-8630-4762-56E0-7DC6D36921DC}" dt="2022-04-27T10:07:33.324" v="671"/>
          <ac:spMkLst>
            <pc:docMk/>
            <pc:sldMk cId="4063361169" sldId="261"/>
            <ac:spMk id="3" creationId="{0DA8F4EE-3CE3-1899-CFEA-D05D2B2D429C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07:33.324" v="671"/>
          <ac:spMkLst>
            <pc:docMk/>
            <pc:sldMk cId="4063361169" sldId="261"/>
            <ac:spMk id="9" creationId="{990D0034-F768-41E7-85D4-F38C4DE85770}"/>
          </ac:spMkLst>
        </pc:spChg>
        <pc:picChg chg="add mod">
          <ac:chgData name="Szénási Levente 292" userId="S::szelev292@hengersor.hu::681fafe5-3b09-49a5-8795-486446d59e39" providerId="AD" clId="Web-{00EA28F1-8630-4762-56E0-7DC6D36921DC}" dt="2022-04-27T10:07:33.324" v="671"/>
          <ac:picMkLst>
            <pc:docMk/>
            <pc:sldMk cId="4063361169" sldId="261"/>
            <ac:picMk id="4" creationId="{166C75B0-FDC4-1E22-0278-9D3483F85E93}"/>
          </ac:picMkLst>
        </pc:picChg>
        <pc:cxnChg chg="add">
          <ac:chgData name="Szénási Levente 292" userId="S::szelev292@hengersor.hu::681fafe5-3b09-49a5-8795-486446d59e39" providerId="AD" clId="Web-{00EA28F1-8630-4762-56E0-7DC6D36921DC}" dt="2022-04-27T10:07:33.324" v="671"/>
          <ac:cxnSpMkLst>
            <pc:docMk/>
            <pc:sldMk cId="4063361169" sldId="261"/>
            <ac:cxnSpMk id="11" creationId="{5A0A5CF6-407C-4691-8122-49DF69D0020D}"/>
          </ac:cxnSpMkLst>
        </pc:cxnChg>
      </pc:sldChg>
      <pc:sldChg chg="addSp delSp modSp new mod setBg">
        <pc:chgData name="Szénási Levente 292" userId="S::szelev292@hengersor.hu::681fafe5-3b09-49a5-8795-486446d59e39" providerId="AD" clId="Web-{00EA28F1-8630-4762-56E0-7DC6D36921DC}" dt="2022-04-27T10:11:11.986" v="749"/>
        <pc:sldMkLst>
          <pc:docMk/>
          <pc:sldMk cId="4169428403" sldId="262"/>
        </pc:sldMkLst>
        <pc:spChg chg="mod">
          <ac:chgData name="Szénási Levente 292" userId="S::szelev292@hengersor.hu::681fafe5-3b09-49a5-8795-486446d59e39" providerId="AD" clId="Web-{00EA28F1-8630-4762-56E0-7DC6D36921DC}" dt="2022-04-27T10:11:11.986" v="749"/>
          <ac:spMkLst>
            <pc:docMk/>
            <pc:sldMk cId="4169428403" sldId="262"/>
            <ac:spMk id="2" creationId="{AB8B3214-6BB8-9774-D21F-0BA4BB731A07}"/>
          </ac:spMkLst>
        </pc:spChg>
        <pc:spChg chg="mod ord">
          <ac:chgData name="Szénási Levente 292" userId="S::szelev292@hengersor.hu::681fafe5-3b09-49a5-8795-486446d59e39" providerId="AD" clId="Web-{00EA28F1-8630-4762-56E0-7DC6D36921DC}" dt="2022-04-27T10:11:11.986" v="749"/>
          <ac:spMkLst>
            <pc:docMk/>
            <pc:sldMk cId="4169428403" sldId="262"/>
            <ac:spMk id="3" creationId="{CABFD3D0-F008-0027-EF82-32D357CA5334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3.689" v="742"/>
          <ac:spMkLst>
            <pc:docMk/>
            <pc:sldMk cId="4169428403" sldId="262"/>
            <ac:spMk id="9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3.689" v="742"/>
          <ac:spMkLst>
            <pc:docMk/>
            <pc:sldMk cId="4169428403" sldId="262"/>
            <ac:spMk id="11" creationId="{D8C9BDAA-0390-4B39-9B5C-BC95E5120DA4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6.236" v="744"/>
          <ac:spMkLst>
            <pc:docMk/>
            <pc:sldMk cId="4169428403" sldId="262"/>
            <ac:spMk id="15" creationId="{08CB54FC-0B2A-4107-9A70-958B90B76585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6.236" v="744"/>
          <ac:spMkLst>
            <pc:docMk/>
            <pc:sldMk cId="4169428403" sldId="262"/>
            <ac:spMk id="17" creationId="{9AA76026-5689-4584-8D93-D71D739E61B5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8.658" v="746"/>
          <ac:spMkLst>
            <pc:docMk/>
            <pc:sldMk cId="4169428403" sldId="262"/>
            <ac:spMk id="19" creationId="{F4FAA6B4-BAFB-4474-9B14-DC83A9096513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8.658" v="746"/>
          <ac:spMkLst>
            <pc:docMk/>
            <pc:sldMk cId="4169428403" sldId="262"/>
            <ac:spMk id="21" creationId="{DB148495-5F82-48E2-A76C-C8E1C8949940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11.970" v="748"/>
          <ac:spMkLst>
            <pc:docMk/>
            <pc:sldMk cId="4169428403" sldId="262"/>
            <ac:spMk id="23" creationId="{13BCCAE5-A35B-4B66-A4A7-E23C34A403A4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11.970" v="748"/>
          <ac:spMkLst>
            <pc:docMk/>
            <pc:sldMk cId="4169428403" sldId="262"/>
            <ac:spMk id="25" creationId="{FEC9799F-A0B8-45B9-8164-71F2838922CE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11:11.986" v="749"/>
          <ac:spMkLst>
            <pc:docMk/>
            <pc:sldMk cId="4169428403" sldId="262"/>
            <ac:spMk id="27" creationId="{F64BBAA4-C62B-4146-B49F-FE4CC4655EE0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11:11.986" v="749"/>
          <ac:spMkLst>
            <pc:docMk/>
            <pc:sldMk cId="4169428403" sldId="262"/>
            <ac:spMk id="29" creationId="{6BF36B24-6632-4516-9692-731462896C1F}"/>
          </ac:spMkLst>
        </pc:spChg>
        <pc:picChg chg="add mod">
          <ac:chgData name="Szénási Levente 292" userId="S::szelev292@hengersor.hu::681fafe5-3b09-49a5-8795-486446d59e39" providerId="AD" clId="Web-{00EA28F1-8630-4762-56E0-7DC6D36921DC}" dt="2022-04-27T10:11:11.986" v="749"/>
          <ac:picMkLst>
            <pc:docMk/>
            <pc:sldMk cId="4169428403" sldId="262"/>
            <ac:picMk id="4" creationId="{EAA77518-911A-1996-1887-F73CFDB46A4B}"/>
          </ac:picMkLst>
        </pc:picChg>
        <pc:cxnChg chg="add del">
          <ac:chgData name="Szénási Levente 292" userId="S::szelev292@hengersor.hu::681fafe5-3b09-49a5-8795-486446d59e39" providerId="AD" clId="Web-{00EA28F1-8630-4762-56E0-7DC6D36921DC}" dt="2022-04-27T10:11:03.689" v="742"/>
          <ac:cxnSpMkLst>
            <pc:docMk/>
            <pc:sldMk cId="4169428403" sldId="262"/>
            <ac:cxnSpMk id="13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10:11:06.236" v="744"/>
          <ac:cxnSpMkLst>
            <pc:docMk/>
            <pc:sldMk cId="4169428403" sldId="262"/>
            <ac:cxnSpMk id="16" creationId="{7855A9B5-1710-4B19-B0F1-CDFDD4ED5B7E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10:11:08.658" v="746"/>
          <ac:cxnSpMkLst>
            <pc:docMk/>
            <pc:sldMk cId="4169428403" sldId="262"/>
            <ac:cxnSpMk id="20" creationId="{4364CDC3-ADB0-4691-9286-5925F160C2D5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10:11:11.970" v="748"/>
          <ac:cxnSpMkLst>
            <pc:docMk/>
            <pc:sldMk cId="4169428403" sldId="262"/>
            <ac:cxnSpMk id="24" creationId="{6987BDFB-DE64-4B56-B44F-45FAE19FA94E}"/>
          </ac:cxnSpMkLst>
        </pc:cxnChg>
        <pc:cxnChg chg="add">
          <ac:chgData name="Szénási Levente 292" userId="S::szelev292@hengersor.hu::681fafe5-3b09-49a5-8795-486446d59e39" providerId="AD" clId="Web-{00EA28F1-8630-4762-56E0-7DC6D36921DC}" dt="2022-04-27T10:11:11.986" v="749"/>
          <ac:cxnSpMkLst>
            <pc:docMk/>
            <pc:sldMk cId="4169428403" sldId="262"/>
            <ac:cxnSpMk id="28" creationId="{EEB57AA8-F021-480C-A9E2-F89913313611}"/>
          </ac:cxnSpMkLst>
        </pc:cxnChg>
      </pc:sldChg>
      <pc:sldChg chg="addSp delSp modSp new mod setBg">
        <pc:chgData name="Szénási Levente 292" userId="S::szelev292@hengersor.hu::681fafe5-3b09-49a5-8795-486446d59e39" providerId="AD" clId="Web-{00EA28F1-8630-4762-56E0-7DC6D36921DC}" dt="2022-04-27T10:19:19.124" v="859" actId="20577"/>
        <pc:sldMkLst>
          <pc:docMk/>
          <pc:sldMk cId="915726185" sldId="263"/>
        </pc:sldMkLst>
        <pc:spChg chg="mod">
          <ac:chgData name="Szénási Levente 292" userId="S::szelev292@hengersor.hu::681fafe5-3b09-49a5-8795-486446d59e39" providerId="AD" clId="Web-{00EA28F1-8630-4762-56E0-7DC6D36921DC}" dt="2022-04-27T10:19:05.374" v="858" actId="20577"/>
          <ac:spMkLst>
            <pc:docMk/>
            <pc:sldMk cId="915726185" sldId="263"/>
            <ac:spMk id="2" creationId="{8C0E522C-BB95-4713-A444-7F097924980E}"/>
          </ac:spMkLst>
        </pc:spChg>
        <pc:spChg chg="mod">
          <ac:chgData name="Szénási Levente 292" userId="S::szelev292@hengersor.hu::681fafe5-3b09-49a5-8795-486446d59e39" providerId="AD" clId="Web-{00EA28F1-8630-4762-56E0-7DC6D36921DC}" dt="2022-04-27T10:19:19.124" v="859" actId="20577"/>
          <ac:spMkLst>
            <pc:docMk/>
            <pc:sldMk cId="915726185" sldId="263"/>
            <ac:spMk id="3" creationId="{2D63CC17-6B1E-AB6A-EEBC-D08F141FE4D1}"/>
          </ac:spMkLst>
        </pc:spChg>
        <pc:spChg chg="add del mod">
          <ac:chgData name="Szénási Levente 292" userId="S::szelev292@hengersor.hu::681fafe5-3b09-49a5-8795-486446d59e39" providerId="AD" clId="Web-{00EA28F1-8630-4762-56E0-7DC6D36921DC}" dt="2022-04-27T10:17:23.527" v="837" actId="14100"/>
          <ac:spMkLst>
            <pc:docMk/>
            <pc:sldMk cId="915726185" sldId="263"/>
            <ac:spMk id="7" creationId="{6A6DCB7D-7235-6E00-8A27-9F736BDC0EBB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14:18.897" v="786"/>
          <ac:spMkLst>
            <pc:docMk/>
            <pc:sldMk cId="915726185" sldId="263"/>
            <ac:spMk id="9" creationId="{39E3965E-AC41-4711-9D10-E25ABB132D86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14:18.897" v="786"/>
          <ac:spMkLst>
            <pc:docMk/>
            <pc:sldMk cId="915726185" sldId="263"/>
            <ac:spMk id="13" creationId="{990BAFCD-EA0A-47F4-8B00-AAB1E67A90CC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14:18.897" v="786"/>
          <ac:spMkLst>
            <pc:docMk/>
            <pc:sldMk cId="915726185" sldId="263"/>
            <ac:spMk id="15" creationId="{2F9C61D6-37CC-4AD4-83C3-022D08874179}"/>
          </ac:spMkLst>
        </pc:spChg>
        <pc:picChg chg="add del mod ord">
          <ac:chgData name="Szénási Levente 292" userId="S::szelev292@hengersor.hu::681fafe5-3b09-49a5-8795-486446d59e39" providerId="AD" clId="Web-{00EA28F1-8630-4762-56E0-7DC6D36921DC}" dt="2022-04-27T10:17:11.386" v="830"/>
          <ac:picMkLst>
            <pc:docMk/>
            <pc:sldMk cId="915726185" sldId="263"/>
            <ac:picMk id="4" creationId="{143562A9-20F7-BF50-7397-F7BEF3D404A9}"/>
          </ac:picMkLst>
        </pc:picChg>
        <pc:picChg chg="add del mod">
          <ac:chgData name="Szénási Levente 292" userId="S::szelev292@hengersor.hu::681fafe5-3b09-49a5-8795-486446d59e39" providerId="AD" clId="Web-{00EA28F1-8630-4762-56E0-7DC6D36921DC}" dt="2022-04-27T10:17:11.386" v="829"/>
          <ac:picMkLst>
            <pc:docMk/>
            <pc:sldMk cId="915726185" sldId="263"/>
            <ac:picMk id="5" creationId="{FE4E6804-0070-C084-7D23-2B8F20F6B52E}"/>
          </ac:picMkLst>
        </pc:picChg>
        <pc:picChg chg="add del mod">
          <ac:chgData name="Szénási Levente 292" userId="S::szelev292@hengersor.hu::681fafe5-3b09-49a5-8795-486446d59e39" providerId="AD" clId="Web-{00EA28F1-8630-4762-56E0-7DC6D36921DC}" dt="2022-04-27T10:17:11.386" v="828"/>
          <ac:picMkLst>
            <pc:docMk/>
            <pc:sldMk cId="915726185" sldId="263"/>
            <ac:picMk id="6" creationId="{F1EEA891-D873-20C3-E09F-6E36A76E107F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10:18:19.451" v="857" actId="1076"/>
          <ac:picMkLst>
            <pc:docMk/>
            <pc:sldMk cId="915726185" sldId="263"/>
            <ac:picMk id="8" creationId="{B62C8B57-261C-A237-9AA3-F9DA40C89C26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10:18:15.372" v="856" actId="1076"/>
          <ac:picMkLst>
            <pc:docMk/>
            <pc:sldMk cId="915726185" sldId="263"/>
            <ac:picMk id="10" creationId="{A4F4CF6D-D99C-6FD7-8144-F375E8060765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10:18:02.856" v="851" actId="1076"/>
          <ac:picMkLst>
            <pc:docMk/>
            <pc:sldMk cId="915726185" sldId="263"/>
            <ac:picMk id="14" creationId="{4F518F29-F070-1E87-B0FA-0C311C802B69}"/>
          </ac:picMkLst>
        </pc:picChg>
        <pc:cxnChg chg="add">
          <ac:chgData name="Szénási Levente 292" userId="S::szelev292@hengersor.hu::681fafe5-3b09-49a5-8795-486446d59e39" providerId="AD" clId="Web-{00EA28F1-8630-4762-56E0-7DC6D36921DC}" dt="2022-04-27T10:14:18.897" v="786"/>
          <ac:cxnSpMkLst>
            <pc:docMk/>
            <pc:sldMk cId="915726185" sldId="263"/>
            <ac:cxnSpMk id="11" creationId="{1F5DC8C3-BA5F-4EED-BB9A-A14272BD82A1}"/>
          </ac:cxnSpMkLst>
        </pc:cxnChg>
        <pc:cxnChg chg="add">
          <ac:chgData name="Szénási Levente 292" userId="S::szelev292@hengersor.hu::681fafe5-3b09-49a5-8795-486446d59e39" providerId="AD" clId="Web-{00EA28F1-8630-4762-56E0-7DC6D36921DC}" dt="2022-04-27T10:14:18.897" v="786"/>
          <ac:cxnSpMkLst>
            <pc:docMk/>
            <pc:sldMk cId="915726185" sldId="263"/>
            <ac:cxnSpMk id="17" creationId="{2669285E-35F6-4010-B084-229A808458CD}"/>
          </ac:cxnSpMkLst>
        </pc:cxnChg>
      </pc:sldChg>
      <pc:sldChg chg="addSp delSp modSp new mod setBg setClrOvrMap">
        <pc:chgData name="Szénási Levente 292" userId="S::szelev292@hengersor.hu::681fafe5-3b09-49a5-8795-486446d59e39" providerId="AD" clId="Web-{00EA28F1-8630-4762-56E0-7DC6D36921DC}" dt="2022-04-27T10:24:49.086" v="1011" actId="20577"/>
        <pc:sldMkLst>
          <pc:docMk/>
          <pc:sldMk cId="822883824" sldId="264"/>
        </pc:sldMkLst>
        <pc:spChg chg="mod">
          <ac:chgData name="Szénási Levente 292" userId="S::szelev292@hengersor.hu::681fafe5-3b09-49a5-8795-486446d59e39" providerId="AD" clId="Web-{00EA28F1-8630-4762-56E0-7DC6D36921DC}" dt="2022-04-27T10:24:35.945" v="1010" actId="20577"/>
          <ac:spMkLst>
            <pc:docMk/>
            <pc:sldMk cId="822883824" sldId="264"/>
            <ac:spMk id="2" creationId="{9E5B6FE8-8B98-EEE7-E66B-D7AB4B4C822B}"/>
          </ac:spMkLst>
        </pc:spChg>
        <pc:spChg chg="mod ord">
          <ac:chgData name="Szénási Levente 292" userId="S::szelev292@hengersor.hu::681fafe5-3b09-49a5-8795-486446d59e39" providerId="AD" clId="Web-{00EA28F1-8630-4762-56E0-7DC6D36921DC}" dt="2022-04-27T10:24:49.086" v="1011" actId="20577"/>
          <ac:spMkLst>
            <pc:docMk/>
            <pc:sldMk cId="822883824" sldId="264"/>
            <ac:spMk id="3" creationId="{2351A813-09D9-A33C-F391-64E6DF32E333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23:54.897" v="997"/>
          <ac:spMkLst>
            <pc:docMk/>
            <pc:sldMk cId="822883824" sldId="264"/>
            <ac:spMk id="9" creationId="{5E0A8391-2737-4F1C-B27A-C44629DB4D33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23:54.897" v="997"/>
          <ac:spMkLst>
            <pc:docMk/>
            <pc:sldMk cId="822883824" sldId="264"/>
            <ac:spMk id="11" creationId="{ED5EC01C-B438-4398-919E-A345C83EDAC9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23:54.897" v="997"/>
          <ac:spMkLst>
            <pc:docMk/>
            <pc:sldMk cId="822883824" sldId="264"/>
            <ac:spMk id="16" creationId="{61B2A784-4501-42A8-86DF-DB27DE395089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23:54.897" v="997"/>
          <ac:spMkLst>
            <pc:docMk/>
            <pc:sldMk cId="822883824" sldId="264"/>
            <ac:spMk id="18" creationId="{8A330AB8-A767-46C8-ABEF-2477854EF61D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23:54.897" v="997"/>
          <ac:spMkLst>
            <pc:docMk/>
            <pc:sldMk cId="822883824" sldId="264"/>
            <ac:spMk id="20" creationId="{88E62604-C40E-4D56-9D66-FD94B0CA40CB}"/>
          </ac:spMkLst>
        </pc:spChg>
        <pc:picChg chg="add mod">
          <ac:chgData name="Szénási Levente 292" userId="S::szelev292@hengersor.hu::681fafe5-3b09-49a5-8795-486446d59e39" providerId="AD" clId="Web-{00EA28F1-8630-4762-56E0-7DC6D36921DC}" dt="2022-04-27T10:24:07.194" v="1001" actId="1076"/>
          <ac:picMkLst>
            <pc:docMk/>
            <pc:sldMk cId="822883824" sldId="264"/>
            <ac:picMk id="4" creationId="{E42DB2C5-ED12-D746-31B2-E792CAC41929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10:24:22.117" v="1009" actId="1076"/>
          <ac:picMkLst>
            <pc:docMk/>
            <pc:sldMk cId="822883824" sldId="264"/>
            <ac:picMk id="5" creationId="{4D9E8724-394A-B968-66F7-23E7554CEE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7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4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3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8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9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0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2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9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07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énzügyi grafikon a világos szivárgási háttér">
            <a:extLst>
              <a:ext uri="{FF2B5EF4-FFF2-40B4-BE49-F238E27FC236}">
                <a16:creationId xmlns:a16="http://schemas.microsoft.com/office/drawing/2014/main" id="{61B7A6EB-F937-9CF5-A815-369F41B16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77" b="269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7" name="Rectangle 19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hu-HU" sz="5400" dirty="0">
                <a:solidFill>
                  <a:schemeClr val="tx1"/>
                </a:solidFill>
                <a:cs typeface="Calibri Light"/>
              </a:rPr>
              <a:t>Vapour – Informatív oldal játékhoz 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hu-HU" dirty="0"/>
              <a:t>Készítette: Szénási Levente</a:t>
            </a:r>
            <a:br>
              <a:rPr lang="hu-HU" dirty="0"/>
            </a:br>
            <a:r>
              <a:rPr lang="hu-HU" b="1" dirty="0">
                <a:ea typeface="+mn-lt"/>
                <a:cs typeface="+mn-lt"/>
              </a:rPr>
              <a:t>BGSzC Pestszentlőrinci Technikum</a:t>
            </a:r>
            <a:endParaRPr lang="hu-HU" dirty="0"/>
          </a:p>
        </p:txBody>
      </p:sp>
      <p:cxnSp>
        <p:nvCxnSpPr>
          <p:cNvPr id="38" name="Straight Connector 2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AA5D019-F8A8-A9BF-CE9A-F9F18144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hu-HU" sz="4200" dirty="0"/>
              <a:t>Adminisztrátor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6AB7CE-46BE-CE74-7166-97126685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189" y="642257"/>
            <a:ext cx="6679925" cy="14106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Ezt az oldalt csak általunk felhatalmazott személyek érik el, ide érkezik először az összes feltöltött pontszám, azonosítószámuk alapján ki tudjuk választani melyiket szeretnénk elfogadni vagy esetleg törölni.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7D9062B-A6E0-83FB-0DD6-C6F117DF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46" y="2297454"/>
            <a:ext cx="8289308" cy="3999593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729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A2DF6FF-E515-C519-6AF2-331EC5BA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309" y="634946"/>
            <a:ext cx="6432434" cy="1450757"/>
          </a:xfrm>
        </p:spPr>
        <p:txBody>
          <a:bodyPr>
            <a:normAutofit/>
          </a:bodyPr>
          <a:lstStyle/>
          <a:p>
            <a:r>
              <a:rPr lang="hu-HU" dirty="0"/>
              <a:t>Adatbázis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FEA466B-881F-C5E8-00BA-2F75237D8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6" y="0"/>
            <a:ext cx="4331854" cy="346548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86404F9D-9C43-5A0A-B078-7505DC8CA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4" y="3192422"/>
            <a:ext cx="5156298" cy="2964871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8E63D6-D412-9973-5211-BCE019242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720" y="2329210"/>
            <a:ext cx="6432434" cy="34616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/>
              <a:t>Hét táblából épül fel.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hu-HU" dirty="0"/>
              <a:t>Users, felhasználók infója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hu-HU" dirty="0"/>
              <a:t>Owned, kapcsolótábla, ki milyen játékot töltött le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hu-HU" dirty="0"/>
              <a:t>Games, játék infók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hu-HU" dirty="0"/>
              <a:t>minReq, minimum rendszerkövetelmények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hu-HU" dirty="0"/>
              <a:t>recReq, ajánlott rendszerkövetelmények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hu-HU" dirty="0"/>
              <a:t>notApproved, még nem elfogadott pontok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hu-HU" dirty="0"/>
              <a:t>Approved, már elfogadott, kilistázott pontok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endParaRPr lang="hu-H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046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48E8634-CEB6-CFFC-574F-0C3AEC55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Backend - query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2DD1454B-B804-30D0-08C9-FA4D36C8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u-HU" sz="1800" dirty="0">
                <a:solidFill>
                  <a:srgbClr val="FFFFFF"/>
                </a:solidFill>
              </a:rPr>
              <a:t>A játék oldalon található adatokért felelős query fájl látható a képen. SESSION, segítségével dinamikus tartalmat biztosítunk a felhasználónak.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sz="1800" dirty="0">
                <a:solidFill>
                  <a:srgbClr val="FFFFFF"/>
                </a:solidFill>
              </a:rPr>
              <a:t>Az SQL megnevezésű változók tárolják magukat a kéréseket, amiket a </a:t>
            </a:r>
            <a:r>
              <a:rPr lang="hu-HU" sz="1800" dirty="0" err="1">
                <a:solidFill>
                  <a:srgbClr val="FFFFFF"/>
                </a:solidFill>
              </a:rPr>
              <a:t>result</a:t>
            </a:r>
            <a:r>
              <a:rPr lang="hu-HU" sz="1800" dirty="0">
                <a:solidFill>
                  <a:srgbClr val="FFFFFF"/>
                </a:solidFill>
              </a:rPr>
              <a:t>, vagyis eredmény változók használatával eljuttatunk a phpMyAdmin-hoz.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sz="1800" dirty="0">
                <a:solidFill>
                  <a:srgbClr val="FFFFFF"/>
                </a:solidFill>
              </a:rPr>
              <a:t>A </a:t>
            </a:r>
            <a:r>
              <a:rPr lang="hu-HU" sz="1800" dirty="0" err="1">
                <a:solidFill>
                  <a:srgbClr val="FFFFFF"/>
                </a:solidFill>
              </a:rPr>
              <a:t>result</a:t>
            </a:r>
            <a:r>
              <a:rPr lang="hu-HU" sz="1800" dirty="0">
                <a:solidFill>
                  <a:srgbClr val="FFFFFF"/>
                </a:solidFill>
              </a:rPr>
              <a:t> változókat „</a:t>
            </a:r>
            <a:r>
              <a:rPr lang="hu-HU" sz="1800" dirty="0" err="1">
                <a:solidFill>
                  <a:srgbClr val="FFFFFF"/>
                </a:solidFill>
              </a:rPr>
              <a:t>require</a:t>
            </a:r>
            <a:r>
              <a:rPr lang="hu-HU" sz="1800" dirty="0">
                <a:solidFill>
                  <a:srgbClr val="FFFFFF"/>
                </a:solidFill>
              </a:rPr>
              <a:t>” segítségével hozzácsatoljuk a kívánt oldalhoz, így ott csak értéküket kell lekérnünk a megjelenítéshez.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DE3E887-6EC6-CFB5-41D0-6C8473B8B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51" b="2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8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3D72749-736A-1F76-016E-1C9D5AA7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84563"/>
            <a:ext cx="3372059" cy="798773"/>
          </a:xfrm>
        </p:spPr>
        <p:txBody>
          <a:bodyPr>
            <a:normAutofit fontScale="90000"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Backend - funkció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97D1C6-69C6-CB98-CE71-14D5C6A6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1800" dirty="0">
                <a:solidFill>
                  <a:srgbClr val="FFFFFF"/>
                </a:solidFill>
              </a:rPr>
              <a:t>Ez a kód fut le amikor egy adminisztrátor elbírál egy pontszámot.</a:t>
            </a:r>
          </a:p>
          <a:p>
            <a:pPr marL="0" indent="0">
              <a:buNone/>
            </a:pPr>
            <a:r>
              <a:rPr lang="hu-HU" sz="1800" dirty="0">
                <a:solidFill>
                  <a:srgbClr val="FFFFFF"/>
                </a:solidFill>
              </a:rPr>
              <a:t>Két lehetőség van, a feltöltés és a törlés.</a:t>
            </a:r>
            <a:br>
              <a:rPr lang="hu-HU" sz="1800" dirty="0">
                <a:solidFill>
                  <a:srgbClr val="FFFFFF"/>
                </a:solidFill>
              </a:rPr>
            </a:br>
            <a:r>
              <a:rPr lang="hu-HU" sz="1800" dirty="0">
                <a:solidFill>
                  <a:srgbClr val="FFFFFF"/>
                </a:solidFill>
              </a:rPr>
              <a:t>Elfogadás esetén lekérjük a legördülő menüben tárolt azonosítót és lényegében a notApproved táblából átrakjuk az adatokat az Approved táblába.</a:t>
            </a:r>
            <a:br>
              <a:rPr lang="hu-HU" sz="1800" dirty="0">
                <a:solidFill>
                  <a:srgbClr val="FFFFFF"/>
                </a:solidFill>
              </a:rPr>
            </a:br>
            <a:r>
              <a:rPr lang="hu-HU" sz="1800" dirty="0">
                <a:solidFill>
                  <a:srgbClr val="FFFFFF"/>
                </a:solidFill>
              </a:rPr>
              <a:t>Törlés esetén szintúgy lekérjük az azonosítót, majd segítségével kitöröljük a táblánkból az adott rekordot.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505125B-C15B-7173-E428-E05248451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5" r="-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75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rk Blue Technology Wallpapers - Top Free Dark Blue Technology Backgrounds  - WallpaperAccess">
            <a:extLst>
              <a:ext uri="{FF2B5EF4-FFF2-40B4-BE49-F238E27FC236}">
                <a16:creationId xmlns:a16="http://schemas.microsoft.com/office/drawing/2014/main" id="{816ACEC3-B943-33DE-FD50-C87A212BC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0080BAF-5D7A-EC14-D397-4A3D3917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91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Köszönöm a figyelmet!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Alcím 2">
            <a:extLst>
              <a:ext uri="{FF2B5EF4-FFF2-40B4-BE49-F238E27FC236}">
                <a16:creationId xmlns:a16="http://schemas.microsoft.com/office/drawing/2014/main" id="{72500A5E-FD4B-8497-27F3-C3F9C4ED4812}"/>
              </a:ext>
            </a:extLst>
          </p:cNvPr>
          <p:cNvSpPr txBox="1">
            <a:spLocks/>
          </p:cNvSpPr>
          <p:nvPr/>
        </p:nvSpPr>
        <p:spPr>
          <a:xfrm>
            <a:off x="772429" y="4808789"/>
            <a:ext cx="6470693" cy="6052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Készítette: Szénási Levente</a:t>
            </a:r>
            <a:br>
              <a:rPr lang="hu-HU" dirty="0"/>
            </a:br>
            <a:r>
              <a:rPr lang="hu-HU" b="1" dirty="0" err="1">
                <a:ea typeface="+mn-lt"/>
                <a:cs typeface="+mn-lt"/>
              </a:rPr>
              <a:t>BGSzC</a:t>
            </a:r>
            <a:r>
              <a:rPr lang="hu-HU" b="1" dirty="0">
                <a:ea typeface="+mn-lt"/>
                <a:cs typeface="+mn-lt"/>
              </a:rPr>
              <a:t> Pestszentlőrinci Technikum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59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5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12E7-FB9A-449F-D5D8-FA4C0893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A szoftver szerepe</a:t>
            </a:r>
          </a:p>
        </p:txBody>
      </p:sp>
      <p:cxnSp>
        <p:nvCxnSpPr>
          <p:cNvPr id="81" name="Straight Connector 5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0456-A9FC-724F-1BEA-5ACB5A93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hu-HU" sz="1800" dirty="0">
                <a:solidFill>
                  <a:srgbClr val="FFFFFF"/>
                </a:solidFill>
              </a:rPr>
              <a:t>Ez egy online szoftvermegosztó platform fejlesztőknek.</a:t>
            </a:r>
            <a:br>
              <a:rPr lang="hu-HU" sz="1800" dirty="0">
                <a:solidFill>
                  <a:srgbClr val="FFFFFF"/>
                </a:solidFill>
              </a:rPr>
            </a:br>
            <a:r>
              <a:rPr lang="hu-HU" sz="1800" dirty="0">
                <a:solidFill>
                  <a:srgbClr val="FFFFFF"/>
                </a:solidFill>
              </a:rPr>
              <a:t>Lényege, hogy felhasználók le tudják tölteni a programokat, rendszerkövetelményeket tudjanak nézni róluk és lehetőségük legyen pontszámaikat feltölteni egy megosztó falra.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398162E-7C53-13D0-1EB2-1E64C047F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20" r="25724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8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45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6F3DF-490E-C1F2-A284-C1561C70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hu-HU" sz="4000" dirty="0">
                <a:solidFill>
                  <a:srgbClr val="FFFFFF"/>
                </a:solidFill>
              </a:rPr>
              <a:t>Index oldal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E0AB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1B7D04F-06D3-C838-54A4-D40214DFA21E}"/>
              </a:ext>
            </a:extLst>
          </p:cNvPr>
          <p:cNvSpPr txBox="1">
            <a:spLocks/>
          </p:cNvSpPr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hu-HU" sz="1800" dirty="0">
                <a:solidFill>
                  <a:srgbClr val="FFFFFF"/>
                </a:solidFill>
              </a:rPr>
              <a:t>Itt található egy bemutató az oldalról meg egy ismertető a kínált tartalomról.</a:t>
            </a:r>
            <a:br>
              <a:rPr lang="hu-HU" sz="1800" dirty="0">
                <a:solidFill>
                  <a:srgbClr val="FFFFFF"/>
                </a:solidFill>
              </a:rPr>
            </a:br>
            <a:r>
              <a:rPr lang="hu-HU" sz="1800" dirty="0">
                <a:solidFill>
                  <a:srgbClr val="FFFFFF"/>
                </a:solidFill>
              </a:rPr>
              <a:t>Ez alatt láthatunk egy szekciót ami az új megjelenéseket foglalja össze.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5A8F5C-6C45-0E07-A38A-ED923304C234}"/>
              </a:ext>
            </a:extLst>
          </p:cNvPr>
          <p:cNvSpPr/>
          <p:nvPr/>
        </p:nvSpPr>
        <p:spPr>
          <a:xfrm>
            <a:off x="-56143" y="782"/>
            <a:ext cx="12254144" cy="456156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7775DFE-953D-FFBF-5627-BD153646D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27" y="164548"/>
            <a:ext cx="8742947" cy="427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44106" y="0"/>
            <a:ext cx="7547879" cy="6858000"/>
          </a:xfrm>
          <a:prstGeom prst="rect">
            <a:avLst/>
          </a:prstGeom>
          <a:solidFill>
            <a:srgbClr val="3B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53A16-7FBC-DA50-F76C-4B66A7F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801" y="516835"/>
            <a:ext cx="5778919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Az oldalsó navigációs sáv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5892" y="2344202"/>
            <a:ext cx="5577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FA18-F7C9-6629-9CA2-49E1C0228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802" y="2505069"/>
            <a:ext cx="5778919" cy="33839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Teljes tartalommal a felület tartalmaz három kategóriát.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Az első szoftvereket foglal magába, itt látjuk a "megvásárolt" játékokat.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A második a játékpiachoz, a profilhoz és a rólunk oldalhoz biztosít linkeket.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A harmadik pedig az adminisztrátor felületét tartalmazza.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D81C-D130-1AA3-8285-19D3898962B5}"/>
              </a:ext>
            </a:extLst>
          </p:cNvPr>
          <p:cNvSpPr/>
          <p:nvPr/>
        </p:nvSpPr>
        <p:spPr>
          <a:xfrm>
            <a:off x="-4437" y="782"/>
            <a:ext cx="4645069" cy="685799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819F37E-59FD-9E24-F7C5-70B5B2F0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41" y="1350085"/>
            <a:ext cx="2943225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1F9F2BC-51A8-872F-BDF0-AA65124C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hu-HU" sz="5400" dirty="0">
                <a:solidFill>
                  <a:schemeClr val="bg1"/>
                </a:solidFill>
              </a:rPr>
              <a:t>A fenti navigációs sáv</a:t>
            </a:r>
            <a:endParaRPr lang="hu-HU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D11148-E6E3-7C89-F0DC-2FB24F52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Három fontos menüpontot találunk ezen, az index oldal linkjét, a regisztrációs oldal linkjét és a bejelentkezési mezőt.</a:t>
            </a:r>
            <a:br>
              <a:rPr lang="hu-HU" dirty="0"/>
            </a:b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bejelentkezési mező megváltozik belépés esetén.</a:t>
            </a:r>
          </a:p>
          <a:p>
            <a:endParaRPr lang="hu-H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93A1B6B-9399-89C3-C605-6E22F7CF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10" y="4412015"/>
            <a:ext cx="6245773" cy="56015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A4F54BD1-A69E-163E-EAC7-F00ED920A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348" y="4412015"/>
            <a:ext cx="2195462" cy="560159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29D0A08A-8042-1E1E-3333-72D5BCF90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533" y="5379626"/>
            <a:ext cx="7258050" cy="542925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AE85F58B-2510-ED07-838A-204AF6581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348" y="5378831"/>
            <a:ext cx="3083038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3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EBAD-C9E0-8378-7EC2-D9824CDE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hu-HU" sz="4000">
                <a:solidFill>
                  <a:srgbClr val="343853"/>
                </a:solidFill>
              </a:rPr>
              <a:t>A regisztrációs felület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F4EE-3CE3-1899-CFEA-D05D2B2D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hu-HU" sz="1600"/>
              <a:t>Ezen a kártyán találunk négy mezőt, a felhasználónevet, az e-mailt, a jelszót meg egy megerősítő mezőt.</a:t>
            </a:r>
            <a:br>
              <a:rPr lang="hu-HU" sz="1600"/>
            </a:br>
            <a:r>
              <a:rPr lang="hu-HU" sz="1600"/>
              <a:t>Jelszó készítéséhez kötelező annak minimum nyolc karakternek lennie, kell minimum egy kis és nagy betű, egy szám és egy speciális karakter, erről a követelményről figyelmeztet a weboldal.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6C75B0-FDC4-1E22-0278-9D3483F85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B3214-6BB8-9774-D21F-0BA4BB73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hu-HU" sz="4000"/>
              <a:t>A szoftverpiac</a:t>
            </a:r>
          </a:p>
        </p:txBody>
      </p: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D3D0-F008-0027-EF82-32D357CA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hu-HU" dirty="0"/>
              <a:t>Ezen az oldalon egy képkörhintát találunk, elemei adatbázisból jönnek le, erre kattintva átkerülünk a játék oldalára, ami ugyan ezen az elven működik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A77518-911A-1996-1887-F73CFDB4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680183"/>
            <a:ext cx="6892560" cy="5152187"/>
          </a:xfrm>
          <a:prstGeom prst="rect">
            <a:avLst/>
          </a:prstGeom>
        </p:spPr>
      </p:pic>
      <p:sp>
        <p:nvSpPr>
          <p:cNvPr id="29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942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E522C-BB95-4713-A444-7F097924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hu-HU" sz="4800" dirty="0">
                <a:solidFill>
                  <a:srgbClr val="FFFFFF"/>
                </a:solidFill>
              </a:rPr>
              <a:t>Szoftver oldal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CC17-6B1E-AB6A-EEBC-D08F141FE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u-HU" dirty="0">
                <a:solidFill>
                  <a:schemeClr val="bg1"/>
                </a:solidFill>
              </a:rPr>
              <a:t>A webalkalmazás leglényegesebb eleme, a játék letöltő felület.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Látunk egy leírást, rendszerkövetelményeket és egy top hármas ranglétrát.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A6DCB7D-7235-6E00-8A27-9F736BDC0EBB}"/>
              </a:ext>
            </a:extLst>
          </p:cNvPr>
          <p:cNvSpPr/>
          <p:nvPr/>
        </p:nvSpPr>
        <p:spPr>
          <a:xfrm>
            <a:off x="6001" y="781"/>
            <a:ext cx="12192000" cy="458243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D95ADD-EB8F-7D3F-EB0A-0FEAE02A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53" y="1934243"/>
            <a:ext cx="6233903" cy="250381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BBA1125-1F7F-59E2-32D8-88C5C40D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1" y="252917"/>
            <a:ext cx="5861043" cy="1724606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A5E10CAC-B421-F183-18E4-0A5767849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440" y="252917"/>
            <a:ext cx="6577614" cy="17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F8156A6-F675-2A67-64FB-FA9DC659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u-HU"/>
              <a:t>Profil</a:t>
            </a:r>
          </a:p>
        </p:txBody>
      </p:sp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1EF508-3461-B372-CAFB-01A83D75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157" y="2866102"/>
            <a:ext cx="3557016" cy="2566737"/>
          </a:xfrm>
        </p:spPr>
        <p:txBody>
          <a:bodyPr>
            <a:normAutofit/>
          </a:bodyPr>
          <a:lstStyle/>
          <a:p>
            <a:r>
              <a:rPr lang="hu-HU" dirty="0"/>
              <a:t>Itt láthatjuk a játékainkat kilistázva, a pontszámainkat egy táblázatban és a pontfeltöltéshez szükséges felületet. Lehetőségünk van profilkép feltöltésére is.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E51FEC8-24CD-B1C5-5455-19D04C43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763" y="4499660"/>
            <a:ext cx="6026955" cy="155193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0789F18-20C2-2C3F-1446-32A1A833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764" y="2023963"/>
            <a:ext cx="6026955" cy="244091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74520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504</Words>
  <Application>Microsoft Office PowerPoint</Application>
  <PresentationFormat>Szélesvásznú</PresentationFormat>
  <Paragraphs>38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7" baseType="lpstr">
      <vt:lpstr>Calibri</vt:lpstr>
      <vt:lpstr>Tw Cen MT</vt:lpstr>
      <vt:lpstr>RetrospectVTI</vt:lpstr>
      <vt:lpstr>Vapour – Informatív oldal játékhoz </vt:lpstr>
      <vt:lpstr>A szoftver szerepe</vt:lpstr>
      <vt:lpstr>Index oldal</vt:lpstr>
      <vt:lpstr>Az oldalsó navigációs sáv</vt:lpstr>
      <vt:lpstr>A fenti navigációs sáv</vt:lpstr>
      <vt:lpstr>A regisztrációs felület</vt:lpstr>
      <vt:lpstr>A szoftverpiac</vt:lpstr>
      <vt:lpstr>Szoftver oldal</vt:lpstr>
      <vt:lpstr>Profil</vt:lpstr>
      <vt:lpstr>Adminisztrátor felület</vt:lpstr>
      <vt:lpstr>Adatbázis</vt:lpstr>
      <vt:lpstr>Backend - query</vt:lpstr>
      <vt:lpstr>Backend - funkció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Szénási Levente 292</cp:lastModifiedBy>
  <cp:revision>449</cp:revision>
  <dcterms:created xsi:type="dcterms:W3CDTF">2022-04-27T06:26:00Z</dcterms:created>
  <dcterms:modified xsi:type="dcterms:W3CDTF">2022-04-28T19:07:20Z</dcterms:modified>
</cp:coreProperties>
</file>