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16D"/>
    <a:srgbClr val="CDACE6"/>
    <a:srgbClr val="DEC8EE"/>
    <a:srgbClr val="B01092"/>
    <a:srgbClr val="EF4FD1"/>
    <a:srgbClr val="FFC6C5"/>
    <a:srgbClr val="3F3F3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31074-93E7-49A7-B435-916A1AB25740}" v="833" dt="2020-05-26T14:15:4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9" autoAdjust="0"/>
    <p:restoredTop sz="62943" autoAdjust="0"/>
  </p:normalViewPr>
  <p:slideViewPr>
    <p:cSldViewPr snapToGrid="0">
      <p:cViewPr varScale="1">
        <p:scale>
          <a:sx n="91" d="100"/>
          <a:sy n="91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Soós" userId="5fb91e251a1c6d2c" providerId="LiveId" clId="{B71FD9C9-6ECD-4187-8429-267DDDD5FF42}"/>
    <pc:docChg chg="undo custSel addSld delSld modSld">
      <pc:chgData name="Gábor Soós" userId="5fb91e251a1c6d2c" providerId="LiveId" clId="{B71FD9C9-6ECD-4187-8429-267DDDD5FF42}" dt="2020-05-09T17:57:31.068" v="757" actId="20577"/>
      <pc:docMkLst>
        <pc:docMk/>
      </pc:docMkLst>
      <pc:sldChg chg="modSp mod">
        <pc:chgData name="Gábor Soós" userId="5fb91e251a1c6d2c" providerId="LiveId" clId="{B71FD9C9-6ECD-4187-8429-267DDDD5FF42}" dt="2020-05-04T10:44:45.596" v="664" actId="20577"/>
        <pc:sldMkLst>
          <pc:docMk/>
          <pc:sldMk cId="95274534" sldId="256"/>
        </pc:sldMkLst>
        <pc:spChg chg="mod">
          <ac:chgData name="Gábor Soós" userId="5fb91e251a1c6d2c" providerId="LiveId" clId="{B71FD9C9-6ECD-4187-8429-267DDDD5FF42}" dt="2020-05-04T10:44:45.596" v="664" actId="20577"/>
          <ac:spMkLst>
            <pc:docMk/>
            <pc:sldMk cId="95274534" sldId="256"/>
            <ac:spMk id="3" creationId="{5B2468B5-964F-4595-A624-0E5FEA2CC0FE}"/>
          </ac:spMkLst>
        </pc:spChg>
      </pc:sldChg>
      <pc:sldChg chg="del">
        <pc:chgData name="Gábor Soós" userId="5fb91e251a1c6d2c" providerId="LiveId" clId="{B71FD9C9-6ECD-4187-8429-267DDDD5FF42}" dt="2020-05-04T10:43:20.608" v="631" actId="47"/>
        <pc:sldMkLst>
          <pc:docMk/>
          <pc:sldMk cId="4151586615" sldId="257"/>
        </pc:sldMkLst>
      </pc:sldChg>
      <pc:sldChg chg="del">
        <pc:chgData name="Gábor Soós" userId="5fb91e251a1c6d2c" providerId="LiveId" clId="{B71FD9C9-6ECD-4187-8429-267DDDD5FF42}" dt="2020-05-04T09:57:04.514" v="40" actId="47"/>
        <pc:sldMkLst>
          <pc:docMk/>
          <pc:sldMk cId="271562003" sldId="258"/>
        </pc:sldMkLst>
      </pc:sldChg>
      <pc:sldChg chg="del">
        <pc:chgData name="Gábor Soós" userId="5fb91e251a1c6d2c" providerId="LiveId" clId="{B71FD9C9-6ECD-4187-8429-267DDDD5FF42}" dt="2020-05-04T10:43:20.608" v="631" actId="47"/>
        <pc:sldMkLst>
          <pc:docMk/>
          <pc:sldMk cId="1409865493" sldId="259"/>
        </pc:sldMkLst>
      </pc:sldChg>
      <pc:sldChg chg="del">
        <pc:chgData name="Gábor Soós" userId="5fb91e251a1c6d2c" providerId="LiveId" clId="{B71FD9C9-6ECD-4187-8429-267DDDD5FF42}" dt="2020-05-04T09:57:06.614" v="41" actId="47"/>
        <pc:sldMkLst>
          <pc:docMk/>
          <pc:sldMk cId="1194364541" sldId="260"/>
        </pc:sldMkLst>
      </pc:sldChg>
      <pc:sldChg chg="del">
        <pc:chgData name="Gábor Soós" userId="5fb91e251a1c6d2c" providerId="LiveId" clId="{B71FD9C9-6ECD-4187-8429-267DDDD5FF42}" dt="2020-05-04T09:57:07.875" v="42" actId="47"/>
        <pc:sldMkLst>
          <pc:docMk/>
          <pc:sldMk cId="3544915410" sldId="261"/>
        </pc:sldMkLst>
      </pc:sldChg>
      <pc:sldChg chg="del">
        <pc:chgData name="Gábor Soós" userId="5fb91e251a1c6d2c" providerId="LiveId" clId="{B71FD9C9-6ECD-4187-8429-267DDDD5FF42}" dt="2020-05-04T09:57:14.308" v="43" actId="47"/>
        <pc:sldMkLst>
          <pc:docMk/>
          <pc:sldMk cId="2272687921" sldId="262"/>
        </pc:sldMkLst>
      </pc:sldChg>
      <pc:sldChg chg="del">
        <pc:chgData name="Gábor Soós" userId="5fb91e251a1c6d2c" providerId="LiveId" clId="{B71FD9C9-6ECD-4187-8429-267DDDD5FF42}" dt="2020-05-04T09:57:15.293" v="44" actId="47"/>
        <pc:sldMkLst>
          <pc:docMk/>
          <pc:sldMk cId="2120466414" sldId="263"/>
        </pc:sldMkLst>
      </pc:sldChg>
      <pc:sldChg chg="del">
        <pc:chgData name="Gábor Soós" userId="5fb91e251a1c6d2c" providerId="LiveId" clId="{B71FD9C9-6ECD-4187-8429-267DDDD5FF42}" dt="2020-05-04T09:57:20.027" v="45" actId="47"/>
        <pc:sldMkLst>
          <pc:docMk/>
          <pc:sldMk cId="3943962454" sldId="264"/>
        </pc:sldMkLst>
      </pc:sldChg>
      <pc:sldChg chg="del">
        <pc:chgData name="Gábor Soós" userId="5fb91e251a1c6d2c" providerId="LiveId" clId="{B71FD9C9-6ECD-4187-8429-267DDDD5FF42}" dt="2020-05-04T09:57:21.248" v="46" actId="47"/>
        <pc:sldMkLst>
          <pc:docMk/>
          <pc:sldMk cId="1269144412" sldId="265"/>
        </pc:sldMkLst>
      </pc:sldChg>
      <pc:sldChg chg="del">
        <pc:chgData name="Gábor Soós" userId="5fb91e251a1c6d2c" providerId="LiveId" clId="{B71FD9C9-6ECD-4187-8429-267DDDD5FF42}" dt="2020-05-04T09:57:22.023" v="47" actId="47"/>
        <pc:sldMkLst>
          <pc:docMk/>
          <pc:sldMk cId="3156152959" sldId="266"/>
        </pc:sldMkLst>
      </pc:sldChg>
      <pc:sldChg chg="del">
        <pc:chgData name="Gábor Soós" userId="5fb91e251a1c6d2c" providerId="LiveId" clId="{B71FD9C9-6ECD-4187-8429-267DDDD5FF42}" dt="2020-05-04T09:57:23.052" v="48" actId="47"/>
        <pc:sldMkLst>
          <pc:docMk/>
          <pc:sldMk cId="197166631" sldId="267"/>
        </pc:sldMkLst>
      </pc:sldChg>
      <pc:sldChg chg="del">
        <pc:chgData name="Gábor Soós" userId="5fb91e251a1c6d2c" providerId="LiveId" clId="{B71FD9C9-6ECD-4187-8429-267DDDD5FF42}" dt="2020-05-04T09:57:36.736" v="53" actId="47"/>
        <pc:sldMkLst>
          <pc:docMk/>
          <pc:sldMk cId="682202481" sldId="268"/>
        </pc:sldMkLst>
      </pc:sldChg>
      <pc:sldChg chg="addSp delSp modSp mod">
        <pc:chgData name="Gábor Soós" userId="5fb91e251a1c6d2c" providerId="LiveId" clId="{B71FD9C9-6ECD-4187-8429-267DDDD5FF42}" dt="2020-05-09T17:56:06.945" v="736" actId="14100"/>
        <pc:sldMkLst>
          <pc:docMk/>
          <pc:sldMk cId="3238957586" sldId="269"/>
        </pc:sldMkLst>
        <pc:spChg chg="mod">
          <ac:chgData name="Gábor Soós" userId="5fb91e251a1c6d2c" providerId="LiveId" clId="{B71FD9C9-6ECD-4187-8429-267DDDD5FF42}" dt="2020-05-04T11:07:08.360" v="724" actId="20577"/>
          <ac:spMkLst>
            <pc:docMk/>
            <pc:sldMk cId="3238957586" sldId="269"/>
            <ac:spMk id="2" creationId="{B1D19753-5067-4AC7-A54C-96C0304C97F7}"/>
          </ac:spMkLst>
        </pc:spChg>
        <pc:spChg chg="del">
          <ac:chgData name="Gábor Soós" userId="5fb91e251a1c6d2c" providerId="LiveId" clId="{B71FD9C9-6ECD-4187-8429-267DDDD5FF42}" dt="2020-05-09T17:51:20.499" v="728" actId="478"/>
          <ac:spMkLst>
            <pc:docMk/>
            <pc:sldMk cId="3238957586" sldId="269"/>
            <ac:spMk id="4" creationId="{0D693BFA-D9FC-4703-89A4-3ABCFF8F85E4}"/>
          </ac:spMkLst>
        </pc:spChg>
        <pc:spChg chg="del">
          <ac:chgData name="Gábor Soós" userId="5fb91e251a1c6d2c" providerId="LiveId" clId="{B71FD9C9-6ECD-4187-8429-267DDDD5FF42}" dt="2020-05-09T17:51:22.013" v="729" actId="478"/>
          <ac:spMkLst>
            <pc:docMk/>
            <pc:sldMk cId="3238957586" sldId="269"/>
            <ac:spMk id="5" creationId="{8BE39D5B-EAED-4AE7-9700-9DDA6EA3F165}"/>
          </ac:spMkLst>
        </pc:spChg>
        <pc:spChg chg="del">
          <ac:chgData name="Gábor Soós" userId="5fb91e251a1c6d2c" providerId="LiveId" clId="{B71FD9C9-6ECD-4187-8429-267DDDD5FF42}" dt="2020-05-09T17:51:15.358" v="726" actId="478"/>
          <ac:spMkLst>
            <pc:docMk/>
            <pc:sldMk cId="3238957586" sldId="269"/>
            <ac:spMk id="6" creationId="{62108DB9-D240-4E9C-807E-97B2DB39AF63}"/>
          </ac:spMkLst>
        </pc:spChg>
        <pc:spChg chg="del">
          <ac:chgData name="Gábor Soós" userId="5fb91e251a1c6d2c" providerId="LiveId" clId="{B71FD9C9-6ECD-4187-8429-267DDDD5FF42}" dt="2020-05-09T17:51:19.171" v="727" actId="478"/>
          <ac:spMkLst>
            <pc:docMk/>
            <pc:sldMk cId="3238957586" sldId="269"/>
            <ac:spMk id="7" creationId="{40A84653-606F-4C38-B221-3EAE20A12719}"/>
          </ac:spMkLst>
        </pc:spChg>
        <pc:spChg chg="del">
          <ac:chgData name="Gábor Soós" userId="5fb91e251a1c6d2c" providerId="LiveId" clId="{B71FD9C9-6ECD-4187-8429-267DDDD5FF42}" dt="2020-05-09T17:51:23.558" v="730" actId="478"/>
          <ac:spMkLst>
            <pc:docMk/>
            <pc:sldMk cId="3238957586" sldId="269"/>
            <ac:spMk id="8" creationId="{67A8339F-9D6D-4B35-A6A4-54A433317BB2}"/>
          </ac:spMkLst>
        </pc:spChg>
        <pc:spChg chg="del">
          <ac:chgData name="Gábor Soós" userId="5fb91e251a1c6d2c" providerId="LiveId" clId="{B71FD9C9-6ECD-4187-8429-267DDDD5FF42}" dt="2020-05-09T17:51:25.280" v="731" actId="478"/>
          <ac:spMkLst>
            <pc:docMk/>
            <pc:sldMk cId="3238957586" sldId="269"/>
            <ac:spMk id="9" creationId="{66015B69-5A48-4E60-BC7B-DE6BA4916472}"/>
          </ac:spMkLst>
        </pc:spChg>
        <pc:picChg chg="del">
          <ac:chgData name="Gábor Soós" userId="5fb91e251a1c6d2c" providerId="LiveId" clId="{B71FD9C9-6ECD-4187-8429-267DDDD5FF42}" dt="2020-05-04T11:07:14.957" v="725" actId="478"/>
          <ac:picMkLst>
            <pc:docMk/>
            <pc:sldMk cId="3238957586" sldId="269"/>
            <ac:picMk id="3" creationId="{F189ADFC-9D88-4327-91D6-44AA0ECE8101}"/>
          </ac:picMkLst>
        </pc:picChg>
        <pc:picChg chg="add del mod">
          <ac:chgData name="Gábor Soós" userId="5fb91e251a1c6d2c" providerId="LiveId" clId="{B71FD9C9-6ECD-4187-8429-267DDDD5FF42}" dt="2020-05-09T17:56:00.321" v="734" actId="478"/>
          <ac:picMkLst>
            <pc:docMk/>
            <pc:sldMk cId="3238957586" sldId="269"/>
            <ac:picMk id="10" creationId="{9E4FB177-8A80-4EFC-8E79-B869ED41B1C7}"/>
          </ac:picMkLst>
        </pc:picChg>
        <pc:picChg chg="add mod">
          <ac:chgData name="Gábor Soós" userId="5fb91e251a1c6d2c" providerId="LiveId" clId="{B71FD9C9-6ECD-4187-8429-267DDDD5FF42}" dt="2020-05-09T17:56:06.945" v="736" actId="14100"/>
          <ac:picMkLst>
            <pc:docMk/>
            <pc:sldMk cId="3238957586" sldId="269"/>
            <ac:picMk id="11" creationId="{AA02E1AB-179A-4C0F-A676-086A95FD68F0}"/>
          </ac:picMkLst>
        </pc:picChg>
      </pc:sldChg>
      <pc:sldChg chg="del">
        <pc:chgData name="Gábor Soós" userId="5fb91e251a1c6d2c" providerId="LiveId" clId="{B71FD9C9-6ECD-4187-8429-267DDDD5FF42}" dt="2020-05-04T09:57:24.126" v="49" actId="47"/>
        <pc:sldMkLst>
          <pc:docMk/>
          <pc:sldMk cId="3164016227" sldId="270"/>
        </pc:sldMkLst>
      </pc:sldChg>
      <pc:sldChg chg="del">
        <pc:chgData name="Gábor Soós" userId="5fb91e251a1c6d2c" providerId="LiveId" clId="{B71FD9C9-6ECD-4187-8429-267DDDD5FF42}" dt="2020-05-04T09:57:24.996" v="50" actId="47"/>
        <pc:sldMkLst>
          <pc:docMk/>
          <pc:sldMk cId="99622593" sldId="271"/>
        </pc:sldMkLst>
      </pc:sldChg>
      <pc:sldChg chg="del">
        <pc:chgData name="Gábor Soós" userId="5fb91e251a1c6d2c" providerId="LiveId" clId="{B71FD9C9-6ECD-4187-8429-267DDDD5FF42}" dt="2020-05-04T09:57:28.620" v="51" actId="47"/>
        <pc:sldMkLst>
          <pc:docMk/>
          <pc:sldMk cId="358418063" sldId="272"/>
        </pc:sldMkLst>
      </pc:sldChg>
      <pc:sldChg chg="del">
        <pc:chgData name="Gábor Soós" userId="5fb91e251a1c6d2c" providerId="LiveId" clId="{B71FD9C9-6ECD-4187-8429-267DDDD5FF42}" dt="2020-05-04T09:57:29.697" v="52" actId="47"/>
        <pc:sldMkLst>
          <pc:docMk/>
          <pc:sldMk cId="3841328219" sldId="273"/>
        </pc:sldMkLst>
      </pc:sldChg>
      <pc:sldChg chg="del">
        <pc:chgData name="Gábor Soós" userId="5fb91e251a1c6d2c" providerId="LiveId" clId="{B71FD9C9-6ECD-4187-8429-267DDDD5FF42}" dt="2020-05-04T09:57:37.870" v="54" actId="47"/>
        <pc:sldMkLst>
          <pc:docMk/>
          <pc:sldMk cId="405485583" sldId="274"/>
        </pc:sldMkLst>
      </pc:sldChg>
      <pc:sldChg chg="new del">
        <pc:chgData name="Gábor Soós" userId="5fb91e251a1c6d2c" providerId="LiveId" clId="{B71FD9C9-6ECD-4187-8429-267DDDD5FF42}" dt="2020-05-04T09:14:39.495" v="1" actId="2696"/>
        <pc:sldMkLst>
          <pc:docMk/>
          <pc:sldMk cId="1358333191" sldId="275"/>
        </pc:sldMkLst>
      </pc:sldChg>
      <pc:sldChg chg="addSp delSp modSp add mod delDesignElem">
        <pc:chgData name="Gábor Soós" userId="5fb91e251a1c6d2c" providerId="LiveId" clId="{B71FD9C9-6ECD-4187-8429-267DDDD5FF42}" dt="2020-05-04T10:07:31.780" v="206" actId="6549"/>
        <pc:sldMkLst>
          <pc:docMk/>
          <pc:sldMk cId="3508374951" sldId="275"/>
        </pc:sldMkLst>
        <pc:spChg chg="mod">
          <ac:chgData name="Gábor Soós" userId="5fb91e251a1c6d2c" providerId="LiveId" clId="{B71FD9C9-6ECD-4187-8429-267DDDD5FF42}" dt="2020-05-04T09:56:29.079" v="36" actId="1076"/>
          <ac:spMkLst>
            <pc:docMk/>
            <pc:sldMk cId="3508374951" sldId="275"/>
            <ac:spMk id="2" creationId="{22EE382F-C815-4CA8-B271-D574B74C5B35}"/>
          </ac:spMkLst>
        </pc:spChg>
        <pc:spChg chg="del mod">
          <ac:chgData name="Gábor Soós" userId="5fb91e251a1c6d2c" providerId="LiveId" clId="{B71FD9C9-6ECD-4187-8429-267DDDD5FF42}" dt="2020-05-04T09:56:33.985" v="37" actId="478"/>
          <ac:spMkLst>
            <pc:docMk/>
            <pc:sldMk cId="3508374951" sldId="275"/>
            <ac:spMk id="3" creationId="{5B2468B5-964F-4595-A624-0E5FEA2CC0FE}"/>
          </ac:spMkLst>
        </pc:spChg>
        <pc:spChg chg="add mod">
          <ac:chgData name="Gábor Soós" userId="5fb91e251a1c6d2c" providerId="LiveId" clId="{B71FD9C9-6ECD-4187-8429-267DDDD5FF42}" dt="2020-05-04T10:05:12.638" v="103" actId="1076"/>
          <ac:spMkLst>
            <pc:docMk/>
            <pc:sldMk cId="3508374951" sldId="275"/>
            <ac:spMk id="5" creationId="{F1BFFC65-2688-4923-AB14-90F632CA5961}"/>
          </ac:spMkLst>
        </pc:spChg>
        <pc:spChg chg="add mod">
          <ac:chgData name="Gábor Soós" userId="5fb91e251a1c6d2c" providerId="LiveId" clId="{B71FD9C9-6ECD-4187-8429-267DDDD5FF42}" dt="2020-05-04T10:07:31.780" v="206" actId="6549"/>
          <ac:spMkLst>
            <pc:docMk/>
            <pc:sldMk cId="3508374951" sldId="275"/>
            <ac:spMk id="6" creationId="{38B5C4B5-0C3E-4E7F-B139-0687525F9FA7}"/>
          </ac:spMkLst>
        </pc:spChg>
        <pc:spChg chg="del">
          <ac:chgData name="Gábor Soós" userId="5fb91e251a1c6d2c" providerId="LiveId" clId="{B71FD9C9-6ECD-4187-8429-267DDDD5FF42}" dt="2020-05-04T09:14:53.049" v="4"/>
          <ac:spMkLst>
            <pc:docMk/>
            <pc:sldMk cId="3508374951" sldId="275"/>
            <ac:spMk id="8" creationId="{2A8AA5BC-4F7A-4226-8F99-6D824B226A97}"/>
          </ac:spMkLst>
        </pc:spChg>
        <pc:spChg chg="del">
          <ac:chgData name="Gábor Soós" userId="5fb91e251a1c6d2c" providerId="LiveId" clId="{B71FD9C9-6ECD-4187-8429-267DDDD5FF42}" dt="2020-05-04T09:14:53.049" v="4"/>
          <ac:spMkLst>
            <pc:docMk/>
            <pc:sldMk cId="3508374951" sldId="275"/>
            <ac:spMk id="10" creationId="{3E5445C6-DD42-4979-86FF-03730E8C6DB0}"/>
          </ac:spMkLst>
        </pc:spChg>
        <pc:picChg chg="add mod">
          <ac:chgData name="Gábor Soós" userId="5fb91e251a1c6d2c" providerId="LiveId" clId="{B71FD9C9-6ECD-4187-8429-267DDDD5FF42}" dt="2020-05-04T09:56:39.312" v="39" actId="1076"/>
          <ac:picMkLst>
            <pc:docMk/>
            <pc:sldMk cId="3508374951" sldId="275"/>
            <ac:picMk id="4" creationId="{AE45E86E-225C-4730-824E-71DA4A826F69}"/>
          </ac:picMkLst>
        </pc:picChg>
        <pc:cxnChg chg="del">
          <ac:chgData name="Gábor Soós" userId="5fb91e251a1c6d2c" providerId="LiveId" clId="{B71FD9C9-6ECD-4187-8429-267DDDD5FF42}" dt="2020-05-04T09:14:53.049" v="4"/>
          <ac:cxnSpMkLst>
            <pc:docMk/>
            <pc:sldMk cId="3508374951" sldId="275"/>
            <ac:cxnSpMk id="12" creationId="{45000665-DFC7-417E-8FD7-516A0F15C975}"/>
          </ac:cxnSpMkLst>
        </pc:cxnChg>
      </pc:sldChg>
      <pc:sldChg chg="addSp delSp modSp add mod addAnim delAnim modAnim">
        <pc:chgData name="Gábor Soós" userId="5fb91e251a1c6d2c" providerId="LiveId" clId="{B71FD9C9-6ECD-4187-8429-267DDDD5FF42}" dt="2020-05-04T11:05:12.316" v="705" actId="478"/>
        <pc:sldMkLst>
          <pc:docMk/>
          <pc:sldMk cId="1973535452" sldId="276"/>
        </pc:sldMkLst>
        <pc:spChg chg="mod">
          <ac:chgData name="Gábor Soós" userId="5fb91e251a1c6d2c" providerId="LiveId" clId="{B71FD9C9-6ECD-4187-8429-267DDDD5FF42}" dt="2020-05-04T10:03:11.996" v="84" actId="255"/>
          <ac:spMkLst>
            <pc:docMk/>
            <pc:sldMk cId="1973535452" sldId="276"/>
            <ac:spMk id="2" creationId="{22EE382F-C815-4CA8-B271-D574B74C5B35}"/>
          </ac:spMkLst>
        </pc:spChg>
        <pc:spChg chg="add mod">
          <ac:chgData name="Gábor Soós" userId="5fb91e251a1c6d2c" providerId="LiveId" clId="{B71FD9C9-6ECD-4187-8429-267DDDD5FF42}" dt="2020-05-04T10:46:35.837" v="665" actId="164"/>
          <ac:spMkLst>
            <pc:docMk/>
            <pc:sldMk cId="1973535452" sldId="276"/>
            <ac:spMk id="3" creationId="{67A34AB6-539D-4EFF-9EC1-3E7CBFEE1EB9}"/>
          </ac:spMkLst>
        </pc:spChg>
        <pc:spChg chg="add del">
          <ac:chgData name="Gábor Soós" userId="5fb91e251a1c6d2c" providerId="LiveId" clId="{B71FD9C9-6ECD-4187-8429-267DDDD5FF42}" dt="2020-05-04T10:08:29.600" v="210" actId="478"/>
          <ac:spMkLst>
            <pc:docMk/>
            <pc:sldMk cId="1973535452" sldId="276"/>
            <ac:spMk id="5" creationId="{ECFAA215-4AC6-474D-9E04-98315484AD19}"/>
          </ac:spMkLst>
        </pc:spChg>
        <pc:spChg chg="add del">
          <ac:chgData name="Gábor Soós" userId="5fb91e251a1c6d2c" providerId="LiveId" clId="{B71FD9C9-6ECD-4187-8429-267DDDD5FF42}" dt="2020-05-04T10:10:12.908" v="229" actId="478"/>
          <ac:spMkLst>
            <pc:docMk/>
            <pc:sldMk cId="1973535452" sldId="276"/>
            <ac:spMk id="6" creationId="{B122D516-A858-4494-8D7F-C8FA7153AB83}"/>
          </ac:spMkLst>
        </pc:spChg>
        <pc:spChg chg="add del mod">
          <ac:chgData name="Gábor Soós" userId="5fb91e251a1c6d2c" providerId="LiveId" clId="{B71FD9C9-6ECD-4187-8429-267DDDD5FF42}" dt="2020-05-04T10:24:15.107" v="422" actId="1076"/>
          <ac:spMkLst>
            <pc:docMk/>
            <pc:sldMk cId="1973535452" sldId="276"/>
            <ac:spMk id="7" creationId="{9493483E-EA20-44D0-B3E0-D9275EABDBF0}"/>
          </ac:spMkLst>
        </pc:spChg>
        <pc:spChg chg="add del mod">
          <ac:chgData name="Gábor Soós" userId="5fb91e251a1c6d2c" providerId="LiveId" clId="{B71FD9C9-6ECD-4187-8429-267DDDD5FF42}" dt="2020-05-04T10:23:52.645" v="420" actId="478"/>
          <ac:spMkLst>
            <pc:docMk/>
            <pc:sldMk cId="1973535452" sldId="276"/>
            <ac:spMk id="8" creationId="{D755616E-04A3-4EFC-B14F-F936D256BDAD}"/>
          </ac:spMkLst>
        </pc:spChg>
        <pc:spChg chg="add del mod">
          <ac:chgData name="Gábor Soós" userId="5fb91e251a1c6d2c" providerId="LiveId" clId="{B71FD9C9-6ECD-4187-8429-267DDDD5FF42}" dt="2020-05-04T10:13:23.842" v="280" actId="478"/>
          <ac:spMkLst>
            <pc:docMk/>
            <pc:sldMk cId="1973535452" sldId="276"/>
            <ac:spMk id="9" creationId="{19D7E40E-3722-48DF-828D-6DA6BAAAF1FB}"/>
          </ac:spMkLst>
        </pc:spChg>
        <pc:spChg chg="add del">
          <ac:chgData name="Gábor Soós" userId="5fb91e251a1c6d2c" providerId="LiveId" clId="{B71FD9C9-6ECD-4187-8429-267DDDD5FF42}" dt="2020-05-04T10:13:26.726" v="281" actId="478"/>
          <ac:spMkLst>
            <pc:docMk/>
            <pc:sldMk cId="1973535452" sldId="276"/>
            <ac:spMk id="10" creationId="{E7A0FFFD-013E-4E42-87F3-FCB138D28D05}"/>
          </ac:spMkLst>
        </pc:spChg>
        <pc:spChg chg="add mod">
          <ac:chgData name="Gábor Soós" userId="5fb91e251a1c6d2c" providerId="LiveId" clId="{B71FD9C9-6ECD-4187-8429-267DDDD5FF42}" dt="2020-05-04T10:46:35.837" v="665" actId="164"/>
          <ac:spMkLst>
            <pc:docMk/>
            <pc:sldMk cId="1973535452" sldId="276"/>
            <ac:spMk id="11" creationId="{07BC76E8-07BA-4633-B143-B07C942A7B71}"/>
          </ac:spMkLst>
        </pc:spChg>
        <pc:spChg chg="add mod">
          <ac:chgData name="Gábor Soós" userId="5fb91e251a1c6d2c" providerId="LiveId" clId="{B71FD9C9-6ECD-4187-8429-267DDDD5FF42}" dt="2020-05-04T10:46:45.298" v="666" actId="164"/>
          <ac:spMkLst>
            <pc:docMk/>
            <pc:sldMk cId="1973535452" sldId="276"/>
            <ac:spMk id="12" creationId="{F69212C9-8E23-4ED3-9B77-18C11BDA88C4}"/>
          </ac:spMkLst>
        </pc:spChg>
        <pc:spChg chg="add del mod topLvl">
          <ac:chgData name="Gábor Soós" userId="5fb91e251a1c6d2c" providerId="LiveId" clId="{B71FD9C9-6ECD-4187-8429-267DDDD5FF42}" dt="2020-05-04T11:05:12.316" v="705" actId="478"/>
          <ac:spMkLst>
            <pc:docMk/>
            <pc:sldMk cId="1973535452" sldId="276"/>
            <ac:spMk id="13" creationId="{4E0AC8CD-E3E9-4DE6-B5AE-FFDEC29F19E8}"/>
          </ac:spMkLst>
        </pc:spChg>
        <pc:spChg chg="add mod">
          <ac:chgData name="Gábor Soós" userId="5fb91e251a1c6d2c" providerId="LiveId" clId="{B71FD9C9-6ECD-4187-8429-267DDDD5FF42}" dt="2020-05-04T10:46:45.298" v="666" actId="164"/>
          <ac:spMkLst>
            <pc:docMk/>
            <pc:sldMk cId="1973535452" sldId="276"/>
            <ac:spMk id="14" creationId="{1DE60E32-E813-4CE6-8BCD-2515CF99318A}"/>
          </ac:spMkLst>
        </pc:spChg>
        <pc:spChg chg="add del mod">
          <ac:chgData name="Gábor Soós" userId="5fb91e251a1c6d2c" providerId="LiveId" clId="{B71FD9C9-6ECD-4187-8429-267DDDD5FF42}" dt="2020-05-04T10:19:41.057" v="404" actId="478"/>
          <ac:spMkLst>
            <pc:docMk/>
            <pc:sldMk cId="1973535452" sldId="276"/>
            <ac:spMk id="15" creationId="{22BB307E-4FBF-4905-A01C-E856E011F6D6}"/>
          </ac:spMkLst>
        </pc:spChg>
        <pc:spChg chg="add mod topLvl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16" creationId="{B655F792-0A38-45E3-9327-DC04E4B5E5B3}"/>
          </ac:spMkLst>
        </pc:spChg>
        <pc:spChg chg="add mod topLvl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17" creationId="{D94E4987-6570-4262-A070-F6F2DA064F61}"/>
          </ac:spMkLst>
        </pc:spChg>
        <pc:spChg chg="add mod">
          <ac:chgData name="Gábor Soós" userId="5fb91e251a1c6d2c" providerId="LiveId" clId="{B71FD9C9-6ECD-4187-8429-267DDDD5FF42}" dt="2020-05-04T10:49:16.971" v="676" actId="1076"/>
          <ac:spMkLst>
            <pc:docMk/>
            <pc:sldMk cId="1973535452" sldId="276"/>
            <ac:spMk id="18" creationId="{5F974886-3E7E-4BE7-8E81-845C74BA9831}"/>
          </ac:spMkLst>
        </pc:spChg>
        <pc:spChg chg="add mod">
          <ac:chgData name="Gábor Soós" userId="5fb91e251a1c6d2c" providerId="LiveId" clId="{B71FD9C9-6ECD-4187-8429-267DDDD5FF42}" dt="2020-05-04T11:02:28.757" v="700" actId="164"/>
          <ac:spMkLst>
            <pc:docMk/>
            <pc:sldMk cId="1973535452" sldId="276"/>
            <ac:spMk id="19" creationId="{7E4A6143-7E3F-4A4A-8333-83EB9F9E8F42}"/>
          </ac:spMkLst>
        </pc:spChg>
        <pc:spChg chg="add mod">
          <ac:chgData name="Gábor Soós" userId="5fb91e251a1c6d2c" providerId="LiveId" clId="{B71FD9C9-6ECD-4187-8429-267DDDD5FF42}" dt="2020-05-04T11:02:28.757" v="700" actId="164"/>
          <ac:spMkLst>
            <pc:docMk/>
            <pc:sldMk cId="1973535452" sldId="276"/>
            <ac:spMk id="20" creationId="{23F39DA5-C7BC-470F-8431-45F96E4EA460}"/>
          </ac:spMkLst>
        </pc:spChg>
        <pc:spChg chg="add mod">
          <ac:chgData name="Gábor Soós" userId="5fb91e251a1c6d2c" providerId="LiveId" clId="{B71FD9C9-6ECD-4187-8429-267DDDD5FF42}" dt="2020-05-04T11:05:04.804" v="703" actId="164"/>
          <ac:spMkLst>
            <pc:docMk/>
            <pc:sldMk cId="1973535452" sldId="276"/>
            <ac:spMk id="21" creationId="{83E54D0C-81D7-41AA-AD22-F0D99E24C038}"/>
          </ac:spMkLst>
        </pc:spChg>
        <pc:spChg chg="add mod">
          <ac:chgData name="Gábor Soós" userId="5fb91e251a1c6d2c" providerId="LiveId" clId="{B71FD9C9-6ECD-4187-8429-267DDDD5FF42}" dt="2020-05-04T11:05:04.804" v="703" actId="164"/>
          <ac:spMkLst>
            <pc:docMk/>
            <pc:sldMk cId="1973535452" sldId="276"/>
            <ac:spMk id="22" creationId="{E44F543E-5F61-43A1-8E25-59FC76A4EFE8}"/>
          </ac:spMkLst>
        </pc:spChg>
        <pc:spChg chg="add mod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26" creationId="{C0262322-73E4-454F-BD96-0485EF700D90}"/>
          </ac:spMkLst>
        </pc:spChg>
        <pc:grpChg chg="add mod">
          <ac:chgData name="Gábor Soós" userId="5fb91e251a1c6d2c" providerId="LiveId" clId="{B71FD9C9-6ECD-4187-8429-267DDDD5FF42}" dt="2020-05-04T10:46:35.837" v="665" actId="164"/>
          <ac:grpSpMkLst>
            <pc:docMk/>
            <pc:sldMk cId="1973535452" sldId="276"/>
            <ac:grpSpMk id="23" creationId="{3E999854-BB4A-461A-B684-1F0995B8AB13}"/>
          </ac:grpSpMkLst>
        </pc:grpChg>
        <pc:grpChg chg="add mod">
          <ac:chgData name="Gábor Soós" userId="5fb91e251a1c6d2c" providerId="LiveId" clId="{B71FD9C9-6ECD-4187-8429-267DDDD5FF42}" dt="2020-05-04T10:46:45.298" v="666" actId="164"/>
          <ac:grpSpMkLst>
            <pc:docMk/>
            <pc:sldMk cId="1973535452" sldId="276"/>
            <ac:grpSpMk id="24" creationId="{947D57E9-2E90-42B3-9794-4AB9DC14ABFB}"/>
          </ac:grpSpMkLst>
        </pc:grpChg>
        <pc:grpChg chg="add del mod">
          <ac:chgData name="Gábor Soós" userId="5fb91e251a1c6d2c" providerId="LiveId" clId="{B71FD9C9-6ECD-4187-8429-267DDDD5FF42}" dt="2020-05-04T10:48:01.366" v="668" actId="165"/>
          <ac:grpSpMkLst>
            <pc:docMk/>
            <pc:sldMk cId="1973535452" sldId="276"/>
            <ac:grpSpMk id="25" creationId="{99175866-0A8E-4B4B-B916-5E04EB0F4EB1}"/>
          </ac:grpSpMkLst>
        </pc:grpChg>
        <pc:grpChg chg="add mod">
          <ac:chgData name="Gábor Soós" userId="5fb91e251a1c6d2c" providerId="LiveId" clId="{B71FD9C9-6ECD-4187-8429-267DDDD5FF42}" dt="2020-05-04T10:52:18.201" v="694" actId="164"/>
          <ac:grpSpMkLst>
            <pc:docMk/>
            <pc:sldMk cId="1973535452" sldId="276"/>
            <ac:grpSpMk id="27" creationId="{C774E0A6-A3F9-4BE1-B832-BA661FA69588}"/>
          </ac:grpSpMkLst>
        </pc:grpChg>
        <pc:grpChg chg="add mod">
          <ac:chgData name="Gábor Soós" userId="5fb91e251a1c6d2c" providerId="LiveId" clId="{B71FD9C9-6ECD-4187-8429-267DDDD5FF42}" dt="2020-05-04T11:02:28.757" v="700" actId="164"/>
          <ac:grpSpMkLst>
            <pc:docMk/>
            <pc:sldMk cId="1973535452" sldId="276"/>
            <ac:grpSpMk id="28" creationId="{2016485A-0A47-4073-BC17-EA558C7C70C1}"/>
          </ac:grpSpMkLst>
        </pc:grpChg>
        <pc:grpChg chg="add mod">
          <ac:chgData name="Gábor Soós" userId="5fb91e251a1c6d2c" providerId="LiveId" clId="{B71FD9C9-6ECD-4187-8429-267DDDD5FF42}" dt="2020-05-04T11:05:04.804" v="703" actId="164"/>
          <ac:grpSpMkLst>
            <pc:docMk/>
            <pc:sldMk cId="1973535452" sldId="276"/>
            <ac:grpSpMk id="29" creationId="{1D447393-B230-4651-8DC1-37425619E9B2}"/>
          </ac:grpSpMkLst>
        </pc:grpChg>
        <pc:picChg chg="del">
          <ac:chgData name="Gábor Soós" userId="5fb91e251a1c6d2c" providerId="LiveId" clId="{B71FD9C9-6ECD-4187-8429-267DDDD5FF42}" dt="2020-05-04T10:03:23.055" v="85" actId="478"/>
          <ac:picMkLst>
            <pc:docMk/>
            <pc:sldMk cId="1973535452" sldId="276"/>
            <ac:picMk id="4" creationId="{AE45E86E-225C-4730-824E-71DA4A826F69}"/>
          </ac:picMkLst>
        </pc:picChg>
      </pc:sldChg>
      <pc:sldChg chg="delSp modSp add mod">
        <pc:chgData name="Gábor Soós" userId="5fb91e251a1c6d2c" providerId="LiveId" clId="{B71FD9C9-6ECD-4187-8429-267DDDD5FF42}" dt="2020-05-09T17:57:31.068" v="757" actId="20577"/>
        <pc:sldMkLst>
          <pc:docMk/>
          <pc:sldMk cId="2009090930" sldId="277"/>
        </pc:sldMkLst>
        <pc:spChg chg="mod">
          <ac:chgData name="Gábor Soós" userId="5fb91e251a1c6d2c" providerId="LiveId" clId="{B71FD9C9-6ECD-4187-8429-267DDDD5FF42}" dt="2020-05-09T17:57:31.068" v="757" actId="20577"/>
          <ac:spMkLst>
            <pc:docMk/>
            <pc:sldMk cId="2009090930" sldId="277"/>
            <ac:spMk id="2" creationId="{B1D19753-5067-4AC7-A54C-96C0304C97F7}"/>
          </ac:spMkLst>
        </pc:spChg>
        <pc:picChg chg="del">
          <ac:chgData name="Gábor Soós" userId="5fb91e251a1c6d2c" providerId="LiveId" clId="{B71FD9C9-6ECD-4187-8429-267DDDD5FF42}" dt="2020-05-09T17:56:46.066" v="744" actId="478"/>
          <ac:picMkLst>
            <pc:docMk/>
            <pc:sldMk cId="2009090930" sldId="277"/>
            <ac:picMk id="11" creationId="{AA02E1AB-179A-4C0F-A676-086A95FD68F0}"/>
          </ac:picMkLst>
        </pc:picChg>
      </pc:sldChg>
    </pc:docChg>
  </pc:docChgLst>
  <pc:docChgLst>
    <pc:chgData name="Gábor Soós" userId="5fb91e251a1c6d2c" providerId="LiveId" clId="{B3F31074-93E7-49A7-B435-916A1AB25740}"/>
    <pc:docChg chg="undo custSel addSld modSld sldOrd">
      <pc:chgData name="Gábor Soós" userId="5fb91e251a1c6d2c" providerId="LiveId" clId="{B3F31074-93E7-49A7-B435-916A1AB25740}" dt="2020-05-26T14:16:30.005" v="3447" actId="27636"/>
      <pc:docMkLst>
        <pc:docMk/>
      </pc:docMkLst>
      <pc:sldChg chg="modNotesTx">
        <pc:chgData name="Gábor Soós" userId="5fb91e251a1c6d2c" providerId="LiveId" clId="{B3F31074-93E7-49A7-B435-916A1AB25740}" dt="2020-05-11T06:46:14.336" v="1" actId="20577"/>
        <pc:sldMkLst>
          <pc:docMk/>
          <pc:sldMk cId="3238957586" sldId="269"/>
        </pc:sldMkLst>
      </pc:sldChg>
      <pc:sldChg chg="addSp delSp modSp mod modNotesTx">
        <pc:chgData name="Gábor Soós" userId="5fb91e251a1c6d2c" providerId="LiveId" clId="{B3F31074-93E7-49A7-B435-916A1AB25740}" dt="2020-05-11T08:12:33.022" v="273" actId="14100"/>
        <pc:sldMkLst>
          <pc:docMk/>
          <pc:sldMk cId="2009090930" sldId="277"/>
        </pc:sldMkLst>
        <pc:picChg chg="add del mod">
          <ac:chgData name="Gábor Soós" userId="5fb91e251a1c6d2c" providerId="LiveId" clId="{B3F31074-93E7-49A7-B435-916A1AB25740}" dt="2020-05-11T08:11:44.833" v="264" actId="478"/>
          <ac:picMkLst>
            <pc:docMk/>
            <pc:sldMk cId="2009090930" sldId="277"/>
            <ac:picMk id="3" creationId="{C99E11E6-770A-49E0-9A48-765F83D8B159}"/>
          </ac:picMkLst>
        </pc:picChg>
        <pc:picChg chg="add del mod">
          <ac:chgData name="Gábor Soós" userId="5fb91e251a1c6d2c" providerId="LiveId" clId="{B3F31074-93E7-49A7-B435-916A1AB25740}" dt="2020-05-11T08:11:42.749" v="262" actId="478"/>
          <ac:picMkLst>
            <pc:docMk/>
            <pc:sldMk cId="2009090930" sldId="277"/>
            <ac:picMk id="4" creationId="{D6E4A49B-8F24-425E-80A6-FC53D19CB3E8}"/>
          </ac:picMkLst>
        </pc:picChg>
        <pc:picChg chg="add del mod">
          <ac:chgData name="Gábor Soós" userId="5fb91e251a1c6d2c" providerId="LiveId" clId="{B3F31074-93E7-49A7-B435-916A1AB25740}" dt="2020-05-11T08:11:43.616" v="263" actId="478"/>
          <ac:picMkLst>
            <pc:docMk/>
            <pc:sldMk cId="2009090930" sldId="277"/>
            <ac:picMk id="5" creationId="{43471619-BEF4-42FC-B51E-73E23D4959E4}"/>
          </ac:picMkLst>
        </pc:picChg>
        <pc:picChg chg="add mod ord">
          <ac:chgData name="Gábor Soós" userId="5fb91e251a1c6d2c" providerId="LiveId" clId="{B3F31074-93E7-49A7-B435-916A1AB25740}" dt="2020-05-11T08:12:33.022" v="273" actId="14100"/>
          <ac:picMkLst>
            <pc:docMk/>
            <pc:sldMk cId="2009090930" sldId="277"/>
            <ac:picMk id="6" creationId="{C268FDAE-9972-4076-9718-AFB7453DC642}"/>
          </ac:picMkLst>
        </pc:picChg>
        <pc:picChg chg="add mod">
          <ac:chgData name="Gábor Soós" userId="5fb91e251a1c6d2c" providerId="LiveId" clId="{B3F31074-93E7-49A7-B435-916A1AB25740}" dt="2020-05-11T08:12:18.896" v="270" actId="1076"/>
          <ac:picMkLst>
            <pc:docMk/>
            <pc:sldMk cId="2009090930" sldId="277"/>
            <ac:picMk id="7" creationId="{4340B64B-F4D2-4F55-8D43-29CF1520E3E1}"/>
          </ac:picMkLst>
        </pc:picChg>
      </pc:sldChg>
      <pc:sldChg chg="addSp delSp modSp add mod modAnim">
        <pc:chgData name="Gábor Soós" userId="5fb91e251a1c6d2c" providerId="LiveId" clId="{B3F31074-93E7-49A7-B435-916A1AB25740}" dt="2020-05-12T06:47:31.057" v="406" actId="1076"/>
        <pc:sldMkLst>
          <pc:docMk/>
          <pc:sldMk cId="133907931" sldId="278"/>
        </pc:sldMkLst>
        <pc:spChg chg="mod">
          <ac:chgData name="Gábor Soós" userId="5fb91e251a1c6d2c" providerId="LiveId" clId="{B3F31074-93E7-49A7-B435-916A1AB25740}" dt="2020-05-11T07:48:34.716" v="49" actId="6549"/>
          <ac:spMkLst>
            <pc:docMk/>
            <pc:sldMk cId="133907931" sldId="278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1T08:53:03.868" v="397" actId="1076"/>
          <ac:spMkLst>
            <pc:docMk/>
            <pc:sldMk cId="133907931" sldId="278"/>
            <ac:spMk id="12" creationId="{05EA66FC-EDC2-4460-BD5B-C1FF0FC55B62}"/>
          </ac:spMkLst>
        </pc:spChg>
        <pc:spChg chg="add mod">
          <ac:chgData name="Gábor Soós" userId="5fb91e251a1c6d2c" providerId="LiveId" clId="{B3F31074-93E7-49A7-B435-916A1AB25740}" dt="2020-05-11T08:47:45.731" v="386" actId="1076"/>
          <ac:spMkLst>
            <pc:docMk/>
            <pc:sldMk cId="133907931" sldId="278"/>
            <ac:spMk id="13" creationId="{EDC470A5-5003-4609-9786-A76545D569AA}"/>
          </ac:spMkLst>
        </pc:spChg>
        <pc:spChg chg="add mod">
          <ac:chgData name="Gábor Soós" userId="5fb91e251a1c6d2c" providerId="LiveId" clId="{B3F31074-93E7-49A7-B435-916A1AB25740}" dt="2020-05-11T08:47:34.715" v="385" actId="1076"/>
          <ac:spMkLst>
            <pc:docMk/>
            <pc:sldMk cId="133907931" sldId="278"/>
            <ac:spMk id="14" creationId="{447E1331-2881-4293-9854-1EB296394BBB}"/>
          </ac:spMkLst>
        </pc:spChg>
        <pc:spChg chg="add mod">
          <ac:chgData name="Gábor Soós" userId="5fb91e251a1c6d2c" providerId="LiveId" clId="{B3F31074-93E7-49A7-B435-916A1AB25740}" dt="2020-05-12T06:47:31.057" v="406" actId="1076"/>
          <ac:spMkLst>
            <pc:docMk/>
            <pc:sldMk cId="133907931" sldId="278"/>
            <ac:spMk id="16" creationId="{A562C49F-04E3-444D-A55F-B72AB3CD04DB}"/>
          </ac:spMkLst>
        </pc:spChg>
        <pc:grpChg chg="add mod">
          <ac:chgData name="Gábor Soós" userId="5fb91e251a1c6d2c" providerId="LiveId" clId="{B3F31074-93E7-49A7-B435-916A1AB25740}" dt="2020-05-11T08:46:26.194" v="378" actId="164"/>
          <ac:grpSpMkLst>
            <pc:docMk/>
            <pc:sldMk cId="133907931" sldId="278"/>
            <ac:grpSpMk id="15" creationId="{C1353618-6B48-4CFD-908A-A81610F66F8B}"/>
          </ac:grpSpMkLst>
        </pc:grpChg>
        <pc:picChg chg="del">
          <ac:chgData name="Gábor Soós" userId="5fb91e251a1c6d2c" providerId="LiveId" clId="{B3F31074-93E7-49A7-B435-916A1AB25740}" dt="2020-05-11T07:48:20.450" v="24" actId="478"/>
          <ac:picMkLst>
            <pc:docMk/>
            <pc:sldMk cId="133907931" sldId="278"/>
            <ac:picMk id="3" creationId="{C99E11E6-770A-49E0-9A48-765F83D8B159}"/>
          </ac:picMkLst>
        </pc:picChg>
        <pc:picChg chg="del">
          <ac:chgData name="Gábor Soós" userId="5fb91e251a1c6d2c" providerId="LiveId" clId="{B3F31074-93E7-49A7-B435-916A1AB25740}" dt="2020-05-11T07:48:21.729" v="26" actId="478"/>
          <ac:picMkLst>
            <pc:docMk/>
            <pc:sldMk cId="133907931" sldId="278"/>
            <ac:picMk id="4" creationId="{D6E4A49B-8F24-425E-80A6-FC53D19CB3E8}"/>
          </ac:picMkLst>
        </pc:picChg>
        <pc:picChg chg="del">
          <ac:chgData name="Gábor Soós" userId="5fb91e251a1c6d2c" providerId="LiveId" clId="{B3F31074-93E7-49A7-B435-916A1AB25740}" dt="2020-05-11T07:48:21.290" v="25" actId="478"/>
          <ac:picMkLst>
            <pc:docMk/>
            <pc:sldMk cId="133907931" sldId="278"/>
            <ac:picMk id="5" creationId="{43471619-BEF4-42FC-B51E-73E23D4959E4}"/>
          </ac:picMkLst>
        </pc:picChg>
        <pc:picChg chg="add del mod modCrop">
          <ac:chgData name="Gábor Soós" userId="5fb91e251a1c6d2c" providerId="LiveId" clId="{B3F31074-93E7-49A7-B435-916A1AB25740}" dt="2020-05-11T08:27:02.512" v="285" actId="478"/>
          <ac:picMkLst>
            <pc:docMk/>
            <pc:sldMk cId="133907931" sldId="278"/>
            <ac:picMk id="6" creationId="{95668B21-2DF5-4581-8293-C8F96BB469BF}"/>
          </ac:picMkLst>
        </pc:picChg>
        <pc:picChg chg="add mod">
          <ac:chgData name="Gábor Soós" userId="5fb91e251a1c6d2c" providerId="LiveId" clId="{B3F31074-93E7-49A7-B435-916A1AB25740}" dt="2020-05-11T08:27:11.759" v="286" actId="1076"/>
          <ac:picMkLst>
            <pc:docMk/>
            <pc:sldMk cId="133907931" sldId="278"/>
            <ac:picMk id="7" creationId="{DB4F8F11-A997-4913-AB29-050693DE28B9}"/>
          </ac:picMkLst>
        </pc:picChg>
        <pc:picChg chg="add del mod">
          <ac:chgData name="Gábor Soós" userId="5fb91e251a1c6d2c" providerId="LiveId" clId="{B3F31074-93E7-49A7-B435-916A1AB25740}" dt="2020-05-11T08:27:14.148" v="287" actId="478"/>
          <ac:picMkLst>
            <pc:docMk/>
            <pc:sldMk cId="133907931" sldId="278"/>
            <ac:picMk id="8" creationId="{D93E6BDD-7544-4A62-B564-9CA0B2365772}"/>
          </ac:picMkLst>
        </pc:picChg>
        <pc:picChg chg="add del mod">
          <ac:chgData name="Gábor Soós" userId="5fb91e251a1c6d2c" providerId="LiveId" clId="{B3F31074-93E7-49A7-B435-916A1AB25740}" dt="2020-05-11T08:30:02.312" v="294" actId="478"/>
          <ac:picMkLst>
            <pc:docMk/>
            <pc:sldMk cId="133907931" sldId="278"/>
            <ac:picMk id="9" creationId="{15C1BBE3-DEC6-4D6D-83B2-7F3CF12A7414}"/>
          </ac:picMkLst>
        </pc:picChg>
        <pc:picChg chg="add mod">
          <ac:chgData name="Gábor Soós" userId="5fb91e251a1c6d2c" providerId="LiveId" clId="{B3F31074-93E7-49A7-B435-916A1AB25740}" dt="2020-05-11T08:48:25.767" v="389" actId="14100"/>
          <ac:picMkLst>
            <pc:docMk/>
            <pc:sldMk cId="133907931" sldId="278"/>
            <ac:picMk id="10" creationId="{70137A35-52D9-4E3B-9848-12A4A96AD75C}"/>
          </ac:picMkLst>
        </pc:picChg>
        <pc:picChg chg="add mod">
          <ac:chgData name="Gábor Soós" userId="5fb91e251a1c6d2c" providerId="LiveId" clId="{B3F31074-93E7-49A7-B435-916A1AB25740}" dt="2020-05-11T08:47:04.179" v="382" actId="1076"/>
          <ac:picMkLst>
            <pc:docMk/>
            <pc:sldMk cId="133907931" sldId="278"/>
            <ac:picMk id="11" creationId="{1E4E8428-8662-4221-87A8-FE65FD1A36C8}"/>
          </ac:picMkLst>
        </pc:picChg>
      </pc:sldChg>
      <pc:sldChg chg="addSp delSp modSp add mod delAnim">
        <pc:chgData name="Gábor Soós" userId="5fb91e251a1c6d2c" providerId="LiveId" clId="{B3F31074-93E7-49A7-B435-916A1AB25740}" dt="2020-05-12T07:06:47.419" v="475" actId="1076"/>
        <pc:sldMkLst>
          <pc:docMk/>
          <pc:sldMk cId="1612307605" sldId="279"/>
        </pc:sldMkLst>
        <pc:spChg chg="mod">
          <ac:chgData name="Gábor Soós" userId="5fb91e251a1c6d2c" providerId="LiveId" clId="{B3F31074-93E7-49A7-B435-916A1AB25740}" dt="2020-05-12T06:49:08.705" v="430" actId="20577"/>
          <ac:spMkLst>
            <pc:docMk/>
            <pc:sldMk cId="1612307605" sldId="279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2T07:06:47.419" v="475" actId="1076"/>
          <ac:spMkLst>
            <pc:docMk/>
            <pc:sldMk cId="1612307605" sldId="279"/>
            <ac:spMk id="8" creationId="{71716896-CA63-4055-9B31-6B55B092064D}"/>
          </ac:spMkLst>
        </pc:spChg>
        <pc:spChg chg="del">
          <ac:chgData name="Gábor Soós" userId="5fb91e251a1c6d2c" providerId="LiveId" clId="{B3F31074-93E7-49A7-B435-916A1AB25740}" dt="2020-05-12T07:01:52.139" v="439" actId="478"/>
          <ac:spMkLst>
            <pc:docMk/>
            <pc:sldMk cId="1612307605" sldId="279"/>
            <ac:spMk id="12" creationId="{05EA66FC-EDC2-4460-BD5B-C1FF0FC55B62}"/>
          </ac:spMkLst>
        </pc:spChg>
        <pc:spChg chg="del">
          <ac:chgData name="Gábor Soós" userId="5fb91e251a1c6d2c" providerId="LiveId" clId="{B3F31074-93E7-49A7-B435-916A1AB25740}" dt="2020-05-12T07:01:49.891" v="438" actId="478"/>
          <ac:spMkLst>
            <pc:docMk/>
            <pc:sldMk cId="1612307605" sldId="279"/>
            <ac:spMk id="13" creationId="{EDC470A5-5003-4609-9786-A76545D569AA}"/>
          </ac:spMkLst>
        </pc:spChg>
        <pc:spChg chg="del">
          <ac:chgData name="Gábor Soós" userId="5fb91e251a1c6d2c" providerId="LiveId" clId="{B3F31074-93E7-49A7-B435-916A1AB25740}" dt="2020-05-12T07:01:47.268" v="437" actId="478"/>
          <ac:spMkLst>
            <pc:docMk/>
            <pc:sldMk cId="1612307605" sldId="279"/>
            <ac:spMk id="14" creationId="{447E1331-2881-4293-9854-1EB296394BBB}"/>
          </ac:spMkLst>
        </pc:spChg>
        <pc:spChg chg="del">
          <ac:chgData name="Gábor Soós" userId="5fb91e251a1c6d2c" providerId="LiveId" clId="{B3F31074-93E7-49A7-B435-916A1AB25740}" dt="2020-05-12T07:01:44.875" v="436" actId="478"/>
          <ac:spMkLst>
            <pc:docMk/>
            <pc:sldMk cId="1612307605" sldId="279"/>
            <ac:spMk id="16" creationId="{A562C49F-04E3-444D-A55F-B72AB3CD04DB}"/>
          </ac:spMkLst>
        </pc:spChg>
        <pc:picChg chg="add del">
          <ac:chgData name="Gábor Soós" userId="5fb91e251a1c6d2c" providerId="LiveId" clId="{B3F31074-93E7-49A7-B435-916A1AB25740}" dt="2020-05-12T07:01:39.613" v="433" actId="478"/>
          <ac:picMkLst>
            <pc:docMk/>
            <pc:sldMk cId="1612307605" sldId="279"/>
            <ac:picMk id="3" creationId="{96CCBEA0-E167-4DED-956F-EB60D49C3823}"/>
          </ac:picMkLst>
        </pc:picChg>
        <pc:picChg chg="add mod ord">
          <ac:chgData name="Gábor Soós" userId="5fb91e251a1c6d2c" providerId="LiveId" clId="{B3F31074-93E7-49A7-B435-916A1AB25740}" dt="2020-05-12T07:05:46.574" v="454" actId="1076"/>
          <ac:picMkLst>
            <pc:docMk/>
            <pc:sldMk cId="1612307605" sldId="279"/>
            <ac:picMk id="4" creationId="{77C001DD-0949-402A-B58A-BD189FF42176}"/>
          </ac:picMkLst>
        </pc:picChg>
        <pc:picChg chg="add del mod">
          <ac:chgData name="Gábor Soós" userId="5fb91e251a1c6d2c" providerId="LiveId" clId="{B3F31074-93E7-49A7-B435-916A1AB25740}" dt="2020-05-12T07:05:22.183" v="449" actId="478"/>
          <ac:picMkLst>
            <pc:docMk/>
            <pc:sldMk cId="1612307605" sldId="279"/>
            <ac:picMk id="5" creationId="{9638A069-A03E-478A-A830-D4E5978DF987}"/>
          </ac:picMkLst>
        </pc:picChg>
        <pc:picChg chg="add mod ord">
          <ac:chgData name="Gábor Soós" userId="5fb91e251a1c6d2c" providerId="LiveId" clId="{B3F31074-93E7-49A7-B435-916A1AB25740}" dt="2020-05-12T07:05:40.445" v="453" actId="167"/>
          <ac:picMkLst>
            <pc:docMk/>
            <pc:sldMk cId="1612307605" sldId="279"/>
            <ac:picMk id="6" creationId="{231F81F3-CD5E-4A14-86A8-4E30C610AB71}"/>
          </ac:picMkLst>
        </pc:picChg>
        <pc:picChg chg="del">
          <ac:chgData name="Gábor Soós" userId="5fb91e251a1c6d2c" providerId="LiveId" clId="{B3F31074-93E7-49A7-B435-916A1AB25740}" dt="2020-05-12T07:01:29.493" v="431" actId="478"/>
          <ac:picMkLst>
            <pc:docMk/>
            <pc:sldMk cId="1612307605" sldId="279"/>
            <ac:picMk id="7" creationId="{DB4F8F11-A997-4913-AB29-050693DE28B9}"/>
          </ac:picMkLst>
        </pc:picChg>
        <pc:picChg chg="del">
          <ac:chgData name="Gábor Soós" userId="5fb91e251a1c6d2c" providerId="LiveId" clId="{B3F31074-93E7-49A7-B435-916A1AB25740}" dt="2020-05-12T07:01:42.973" v="435" actId="478"/>
          <ac:picMkLst>
            <pc:docMk/>
            <pc:sldMk cId="1612307605" sldId="279"/>
            <ac:picMk id="10" creationId="{70137A35-52D9-4E3B-9848-12A4A96AD75C}"/>
          </ac:picMkLst>
        </pc:picChg>
        <pc:picChg chg="del">
          <ac:chgData name="Gábor Soós" userId="5fb91e251a1c6d2c" providerId="LiveId" clId="{B3F31074-93E7-49A7-B435-916A1AB25740}" dt="2020-05-12T07:01:41.896" v="434" actId="478"/>
          <ac:picMkLst>
            <pc:docMk/>
            <pc:sldMk cId="1612307605" sldId="279"/>
            <ac:picMk id="11" creationId="{1E4E8428-8662-4221-87A8-FE65FD1A36C8}"/>
          </ac:picMkLst>
        </pc:picChg>
      </pc:sldChg>
      <pc:sldChg chg="addSp delSp modSp add mod modAnim modNotesTx">
        <pc:chgData name="Gábor Soós" userId="5fb91e251a1c6d2c" providerId="LiveId" clId="{B3F31074-93E7-49A7-B435-916A1AB25740}" dt="2020-05-12T13:01:19.195" v="1347" actId="20577"/>
        <pc:sldMkLst>
          <pc:docMk/>
          <pc:sldMk cId="219722428" sldId="280"/>
        </pc:sldMkLst>
        <pc:spChg chg="mod">
          <ac:chgData name="Gábor Soós" userId="5fb91e251a1c6d2c" providerId="LiveId" clId="{B3F31074-93E7-49A7-B435-916A1AB25740}" dt="2020-05-12T07:10:03.676" v="509" actId="6549"/>
          <ac:spMkLst>
            <pc:docMk/>
            <pc:sldMk cId="219722428" sldId="280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2T07:56:06.450" v="566" actId="255"/>
          <ac:spMkLst>
            <pc:docMk/>
            <pc:sldMk cId="219722428" sldId="280"/>
            <ac:spMk id="3" creationId="{1ADC7DC5-5516-4EAB-B6B2-93AAE288CDE9}"/>
          </ac:spMkLst>
        </pc:spChg>
        <pc:spChg chg="add mod">
          <ac:chgData name="Gábor Soós" userId="5fb91e251a1c6d2c" providerId="LiveId" clId="{B3F31074-93E7-49A7-B435-916A1AB25740}" dt="2020-05-12T08:06:38.104" v="647" actId="14100"/>
          <ac:spMkLst>
            <pc:docMk/>
            <pc:sldMk cId="219722428" sldId="280"/>
            <ac:spMk id="5" creationId="{933D0086-E561-494C-ABE2-81CB72BCACE3}"/>
          </ac:spMkLst>
        </pc:spChg>
        <pc:spChg chg="add mod">
          <ac:chgData name="Gábor Soós" userId="5fb91e251a1c6d2c" providerId="LiveId" clId="{B3F31074-93E7-49A7-B435-916A1AB25740}" dt="2020-05-12T07:56:40.753" v="569" actId="255"/>
          <ac:spMkLst>
            <pc:docMk/>
            <pc:sldMk cId="219722428" sldId="280"/>
            <ac:spMk id="7" creationId="{931A1883-C033-4BCA-9285-B2086190D4C6}"/>
          </ac:spMkLst>
        </pc:spChg>
        <pc:spChg chg="del">
          <ac:chgData name="Gábor Soós" userId="5fb91e251a1c6d2c" providerId="LiveId" clId="{B3F31074-93E7-49A7-B435-916A1AB25740}" dt="2020-05-12T07:09:35.538" v="479" actId="478"/>
          <ac:spMkLst>
            <pc:docMk/>
            <pc:sldMk cId="219722428" sldId="280"/>
            <ac:spMk id="8" creationId="{71716896-CA63-4055-9B31-6B55B092064D}"/>
          </ac:spMkLst>
        </pc:spChg>
        <pc:spChg chg="add mod">
          <ac:chgData name="Gábor Soós" userId="5fb91e251a1c6d2c" providerId="LiveId" clId="{B3F31074-93E7-49A7-B435-916A1AB25740}" dt="2020-05-12T08:06:33.939" v="646" actId="14100"/>
          <ac:spMkLst>
            <pc:docMk/>
            <pc:sldMk cId="219722428" sldId="280"/>
            <ac:spMk id="9" creationId="{2C6F1B8F-10C7-419F-94D4-7DBEBAA9E4F8}"/>
          </ac:spMkLst>
        </pc:spChg>
        <pc:spChg chg="add mod">
          <ac:chgData name="Gábor Soós" userId="5fb91e251a1c6d2c" providerId="LiveId" clId="{B3F31074-93E7-49A7-B435-916A1AB25740}" dt="2020-05-12T08:18:54.167" v="746" actId="20577"/>
          <ac:spMkLst>
            <pc:docMk/>
            <pc:sldMk cId="219722428" sldId="280"/>
            <ac:spMk id="10" creationId="{2603F871-50F7-401C-A5E2-CF83496E7A67}"/>
          </ac:spMkLst>
        </pc:spChg>
        <pc:spChg chg="add mod">
          <ac:chgData name="Gábor Soós" userId="5fb91e251a1c6d2c" providerId="LiveId" clId="{B3F31074-93E7-49A7-B435-916A1AB25740}" dt="2020-05-12T08:18:59.683" v="748" actId="20577"/>
          <ac:spMkLst>
            <pc:docMk/>
            <pc:sldMk cId="219722428" sldId="280"/>
            <ac:spMk id="11" creationId="{4FA8E2C8-20FA-430B-961B-0F00721D5CDF}"/>
          </ac:spMkLst>
        </pc:spChg>
        <pc:spChg chg="add mod">
          <ac:chgData name="Gábor Soós" userId="5fb91e251a1c6d2c" providerId="LiveId" clId="{B3F31074-93E7-49A7-B435-916A1AB25740}" dt="2020-05-12T08:19:04.640" v="750" actId="20577"/>
          <ac:spMkLst>
            <pc:docMk/>
            <pc:sldMk cId="219722428" sldId="280"/>
            <ac:spMk id="12" creationId="{B32747AA-C1AD-41E5-ADB7-96EAF80C340A}"/>
          </ac:spMkLst>
        </pc:spChg>
        <pc:spChg chg="add mod">
          <ac:chgData name="Gábor Soós" userId="5fb91e251a1c6d2c" providerId="LiveId" clId="{B3F31074-93E7-49A7-B435-916A1AB25740}" dt="2020-05-12T08:19:09.524" v="752" actId="20577"/>
          <ac:spMkLst>
            <pc:docMk/>
            <pc:sldMk cId="219722428" sldId="280"/>
            <ac:spMk id="13" creationId="{CB13C283-D08D-4E87-956E-9C118D263F72}"/>
          </ac:spMkLst>
        </pc:spChg>
        <pc:spChg chg="add mod">
          <ac:chgData name="Gábor Soós" userId="5fb91e251a1c6d2c" providerId="LiveId" clId="{B3F31074-93E7-49A7-B435-916A1AB25740}" dt="2020-05-12T08:12:22.874" v="720" actId="14100"/>
          <ac:spMkLst>
            <pc:docMk/>
            <pc:sldMk cId="219722428" sldId="280"/>
            <ac:spMk id="14" creationId="{8ABB48B8-510F-4B8D-A789-46BE5EBE9B07}"/>
          </ac:spMkLst>
        </pc:spChg>
        <pc:spChg chg="add mod">
          <ac:chgData name="Gábor Soós" userId="5fb91e251a1c6d2c" providerId="LiveId" clId="{B3F31074-93E7-49A7-B435-916A1AB25740}" dt="2020-05-12T08:27:11.975" v="941" actId="164"/>
          <ac:spMkLst>
            <pc:docMk/>
            <pc:sldMk cId="219722428" sldId="280"/>
            <ac:spMk id="15" creationId="{C9D8DCF2-0450-4FD8-B5B4-FBF1EAB00D6E}"/>
          </ac:spMkLst>
        </pc:spChg>
        <pc:spChg chg="add mod">
          <ac:chgData name="Gábor Soós" userId="5fb91e251a1c6d2c" providerId="LiveId" clId="{B3F31074-93E7-49A7-B435-916A1AB25740}" dt="2020-05-12T08:31:10.773" v="963" actId="164"/>
          <ac:spMkLst>
            <pc:docMk/>
            <pc:sldMk cId="219722428" sldId="280"/>
            <ac:spMk id="19" creationId="{87E83E85-EAFB-4EAF-9F37-8425061943A0}"/>
          </ac:spMkLst>
        </pc:spChg>
        <pc:spChg chg="add mod">
          <ac:chgData name="Gábor Soós" userId="5fb91e251a1c6d2c" providerId="LiveId" clId="{B3F31074-93E7-49A7-B435-916A1AB25740}" dt="2020-05-12T08:31:10.773" v="963" actId="164"/>
          <ac:spMkLst>
            <pc:docMk/>
            <pc:sldMk cId="219722428" sldId="280"/>
            <ac:spMk id="20" creationId="{A8627E09-4899-4AAA-B878-767E19E8613A}"/>
          </ac:spMkLst>
        </pc:spChg>
        <pc:spChg chg="add mod">
          <ac:chgData name="Gábor Soós" userId="5fb91e251a1c6d2c" providerId="LiveId" clId="{B3F31074-93E7-49A7-B435-916A1AB25740}" dt="2020-05-12T08:33:42.699" v="1008" actId="1076"/>
          <ac:spMkLst>
            <pc:docMk/>
            <pc:sldMk cId="219722428" sldId="280"/>
            <ac:spMk id="22" creationId="{E1C8B4CB-2411-4BCC-A82A-29E055D6A155}"/>
          </ac:spMkLst>
        </pc:spChg>
        <pc:spChg chg="add mod ord">
          <ac:chgData name="Gábor Soós" userId="5fb91e251a1c6d2c" providerId="LiveId" clId="{B3F31074-93E7-49A7-B435-916A1AB25740}" dt="2020-05-12T08:39:08.769" v="1050" actId="164"/>
          <ac:spMkLst>
            <pc:docMk/>
            <pc:sldMk cId="219722428" sldId="280"/>
            <ac:spMk id="23" creationId="{393E0A67-A6B5-49BA-A3F5-CD8AC0BB8712}"/>
          </ac:spMkLst>
        </pc:spChg>
        <pc:spChg chg="add mod">
          <ac:chgData name="Gábor Soós" userId="5fb91e251a1c6d2c" providerId="LiveId" clId="{B3F31074-93E7-49A7-B435-916A1AB25740}" dt="2020-05-12T08:39:08.769" v="1050" actId="164"/>
          <ac:spMkLst>
            <pc:docMk/>
            <pc:sldMk cId="219722428" sldId="280"/>
            <ac:spMk id="24" creationId="{9DB30534-34A8-4DC6-BAB3-A4F587E2CCDE}"/>
          </ac:spMkLst>
        </pc:spChg>
        <pc:spChg chg="add mod">
          <ac:chgData name="Gábor Soós" userId="5fb91e251a1c6d2c" providerId="LiveId" clId="{B3F31074-93E7-49A7-B435-916A1AB25740}" dt="2020-05-12T08:44:13.126" v="1082" actId="164"/>
          <ac:spMkLst>
            <pc:docMk/>
            <pc:sldMk cId="219722428" sldId="280"/>
            <ac:spMk id="26" creationId="{A701BF92-7326-463B-B599-6C809FE64147}"/>
          </ac:spMkLst>
        </pc:spChg>
        <pc:spChg chg="add mod">
          <ac:chgData name="Gábor Soós" userId="5fb91e251a1c6d2c" providerId="LiveId" clId="{B3F31074-93E7-49A7-B435-916A1AB25740}" dt="2020-05-12T08:44:13.126" v="1082" actId="164"/>
          <ac:spMkLst>
            <pc:docMk/>
            <pc:sldMk cId="219722428" sldId="280"/>
            <ac:spMk id="27" creationId="{48CA203C-2E6D-4D10-AAA7-E99513AD3CDA}"/>
          </ac:spMkLst>
        </pc:spChg>
        <pc:grpChg chg="add mod">
          <ac:chgData name="Gábor Soós" userId="5fb91e251a1c6d2c" providerId="LiveId" clId="{B3F31074-93E7-49A7-B435-916A1AB25740}" dt="2020-05-12T08:27:11.975" v="941" actId="164"/>
          <ac:grpSpMkLst>
            <pc:docMk/>
            <pc:sldMk cId="219722428" sldId="280"/>
            <ac:grpSpMk id="18" creationId="{21C6073F-4907-4FCD-A5D2-E736DB54A215}"/>
          </ac:grpSpMkLst>
        </pc:grpChg>
        <pc:grpChg chg="add mod">
          <ac:chgData name="Gábor Soós" userId="5fb91e251a1c6d2c" providerId="LiveId" clId="{B3F31074-93E7-49A7-B435-916A1AB25740}" dt="2020-05-12T08:31:10.773" v="963" actId="164"/>
          <ac:grpSpMkLst>
            <pc:docMk/>
            <pc:sldMk cId="219722428" sldId="280"/>
            <ac:grpSpMk id="21" creationId="{8CD6492F-38E8-45C7-BFF0-A161305BC496}"/>
          </ac:grpSpMkLst>
        </pc:grpChg>
        <pc:grpChg chg="add mod ord">
          <ac:chgData name="Gábor Soós" userId="5fb91e251a1c6d2c" providerId="LiveId" clId="{B3F31074-93E7-49A7-B435-916A1AB25740}" dt="2020-05-12T08:39:15.247" v="1051" actId="167"/>
          <ac:grpSpMkLst>
            <pc:docMk/>
            <pc:sldMk cId="219722428" sldId="280"/>
            <ac:grpSpMk id="25" creationId="{80554A3A-7F01-4680-A6AB-D7FF81A2B8B3}"/>
          </ac:grpSpMkLst>
        </pc:grpChg>
        <pc:grpChg chg="add mod">
          <ac:chgData name="Gábor Soós" userId="5fb91e251a1c6d2c" providerId="LiveId" clId="{B3F31074-93E7-49A7-B435-916A1AB25740}" dt="2020-05-12T08:44:13.126" v="1082" actId="164"/>
          <ac:grpSpMkLst>
            <pc:docMk/>
            <pc:sldMk cId="219722428" sldId="280"/>
            <ac:grpSpMk id="28" creationId="{9035CD12-8E86-4633-9EBF-570FB3EFD721}"/>
          </ac:grpSpMkLst>
        </pc:grpChg>
        <pc:picChg chg="del">
          <ac:chgData name="Gábor Soós" userId="5fb91e251a1c6d2c" providerId="LiveId" clId="{B3F31074-93E7-49A7-B435-916A1AB25740}" dt="2020-05-12T07:09:32.419" v="477" actId="478"/>
          <ac:picMkLst>
            <pc:docMk/>
            <pc:sldMk cId="219722428" sldId="280"/>
            <ac:picMk id="4" creationId="{77C001DD-0949-402A-B58A-BD189FF42176}"/>
          </ac:picMkLst>
        </pc:picChg>
        <pc:picChg chg="del">
          <ac:chgData name="Gábor Soós" userId="5fb91e251a1c6d2c" providerId="LiveId" clId="{B3F31074-93E7-49A7-B435-916A1AB25740}" dt="2020-05-12T07:09:33.335" v="478" actId="478"/>
          <ac:picMkLst>
            <pc:docMk/>
            <pc:sldMk cId="219722428" sldId="280"/>
            <ac:picMk id="6" creationId="{231F81F3-CD5E-4A14-86A8-4E30C610AB71}"/>
          </ac:picMkLst>
        </pc:picChg>
        <pc:cxnChg chg="add mod">
          <ac:chgData name="Gábor Soós" userId="5fb91e251a1c6d2c" providerId="LiveId" clId="{B3F31074-93E7-49A7-B435-916A1AB25740}" dt="2020-05-12T08:27:11.975" v="941" actId="164"/>
          <ac:cxnSpMkLst>
            <pc:docMk/>
            <pc:sldMk cId="219722428" sldId="280"/>
            <ac:cxnSpMk id="17" creationId="{BB17A2FB-8BA6-4F2B-A702-1A3A14B4607B}"/>
          </ac:cxnSpMkLst>
        </pc:cxnChg>
      </pc:sldChg>
      <pc:sldChg chg="addSp delSp modSp add mod ord modNotesTx">
        <pc:chgData name="Gábor Soós" userId="5fb91e251a1c6d2c" providerId="LiveId" clId="{B3F31074-93E7-49A7-B435-916A1AB25740}" dt="2020-05-12T12:55:26.361" v="1232" actId="20577"/>
        <pc:sldMkLst>
          <pc:docMk/>
          <pc:sldMk cId="3981856521" sldId="281"/>
        </pc:sldMkLst>
        <pc:spChg chg="mod">
          <ac:chgData name="Gábor Soós" userId="5fb91e251a1c6d2c" providerId="LiveId" clId="{B3F31074-93E7-49A7-B435-916A1AB25740}" dt="2020-05-12T08:46:21.388" v="1130" actId="20577"/>
          <ac:spMkLst>
            <pc:docMk/>
            <pc:sldMk cId="3981856521" sldId="281"/>
            <ac:spMk id="2" creationId="{B1D19753-5067-4AC7-A54C-96C0304C97F7}"/>
          </ac:spMkLst>
        </pc:spChg>
        <pc:spChg chg="del">
          <ac:chgData name="Gábor Soós" userId="5fb91e251a1c6d2c" providerId="LiveId" clId="{B3F31074-93E7-49A7-B435-916A1AB25740}" dt="2020-05-12T08:45:30.998" v="1089" actId="478"/>
          <ac:spMkLst>
            <pc:docMk/>
            <pc:sldMk cId="3981856521" sldId="281"/>
            <ac:spMk id="8" creationId="{71716896-CA63-4055-9B31-6B55B092064D}"/>
          </ac:spMkLst>
        </pc:spChg>
        <pc:spChg chg="add mod">
          <ac:chgData name="Gábor Soós" userId="5fb91e251a1c6d2c" providerId="LiveId" clId="{B3F31074-93E7-49A7-B435-916A1AB25740}" dt="2020-05-12T10:36:56.776" v="1195" actId="14100"/>
          <ac:spMkLst>
            <pc:docMk/>
            <pc:sldMk cId="3981856521" sldId="281"/>
            <ac:spMk id="9" creationId="{05FAE948-D770-4BCB-B1DA-BD8A1CEEA7FD}"/>
          </ac:spMkLst>
        </pc:spChg>
        <pc:spChg chg="add mod">
          <ac:chgData name="Gábor Soós" userId="5fb91e251a1c6d2c" providerId="LiveId" clId="{B3F31074-93E7-49A7-B435-916A1AB25740}" dt="2020-05-12T10:37:39.956" v="1203" actId="14100"/>
          <ac:spMkLst>
            <pc:docMk/>
            <pc:sldMk cId="3981856521" sldId="281"/>
            <ac:spMk id="10" creationId="{018E3337-4391-4B19-953A-984D5123D70E}"/>
          </ac:spMkLst>
        </pc:spChg>
        <pc:spChg chg="add mod">
          <ac:chgData name="Gábor Soós" userId="5fb91e251a1c6d2c" providerId="LiveId" clId="{B3F31074-93E7-49A7-B435-916A1AB25740}" dt="2020-05-12T10:37:07.657" v="1197" actId="14100"/>
          <ac:spMkLst>
            <pc:docMk/>
            <pc:sldMk cId="3981856521" sldId="281"/>
            <ac:spMk id="21" creationId="{78B8DFBD-D013-4278-A2E9-E1066820638B}"/>
          </ac:spMkLst>
        </pc:spChg>
        <pc:spChg chg="add mod">
          <ac:chgData name="Gábor Soós" userId="5fb91e251a1c6d2c" providerId="LiveId" clId="{B3F31074-93E7-49A7-B435-916A1AB25740}" dt="2020-05-12T10:37:28.737" v="1201" actId="14100"/>
          <ac:spMkLst>
            <pc:docMk/>
            <pc:sldMk cId="3981856521" sldId="281"/>
            <ac:spMk id="22" creationId="{728D688E-01A4-4613-B619-63BA9CDE5AF9}"/>
          </ac:spMkLst>
        </pc:spChg>
        <pc:picChg chg="add del mod">
          <ac:chgData name="Gábor Soós" userId="5fb91e251a1c6d2c" providerId="LiveId" clId="{B3F31074-93E7-49A7-B435-916A1AB25740}" dt="2020-05-12T09:09:48.063" v="1134" actId="478"/>
          <ac:picMkLst>
            <pc:docMk/>
            <pc:sldMk cId="3981856521" sldId="281"/>
            <ac:picMk id="3" creationId="{3DD1FB23-BF9C-45BA-8363-39D4AFE41CBD}"/>
          </ac:picMkLst>
        </pc:picChg>
        <pc:picChg chg="del">
          <ac:chgData name="Gábor Soós" userId="5fb91e251a1c6d2c" providerId="LiveId" clId="{B3F31074-93E7-49A7-B435-916A1AB25740}" dt="2020-05-12T08:45:26.694" v="1087" actId="478"/>
          <ac:picMkLst>
            <pc:docMk/>
            <pc:sldMk cId="3981856521" sldId="281"/>
            <ac:picMk id="4" creationId="{77C001DD-0949-402A-B58A-BD189FF42176}"/>
          </ac:picMkLst>
        </pc:picChg>
        <pc:picChg chg="add del mod">
          <ac:chgData name="Gábor Soós" userId="5fb91e251a1c6d2c" providerId="LiveId" clId="{B3F31074-93E7-49A7-B435-916A1AB25740}" dt="2020-05-12T09:10:51.707" v="1138" actId="478"/>
          <ac:picMkLst>
            <pc:docMk/>
            <pc:sldMk cId="3981856521" sldId="281"/>
            <ac:picMk id="5" creationId="{6D627F9A-244C-4FB6-B522-88749A6634A1}"/>
          </ac:picMkLst>
        </pc:picChg>
        <pc:picChg chg="del">
          <ac:chgData name="Gábor Soós" userId="5fb91e251a1c6d2c" providerId="LiveId" clId="{B3F31074-93E7-49A7-B435-916A1AB25740}" dt="2020-05-12T08:45:28.640" v="1088" actId="478"/>
          <ac:picMkLst>
            <pc:docMk/>
            <pc:sldMk cId="3981856521" sldId="281"/>
            <ac:picMk id="6" creationId="{231F81F3-CD5E-4A14-86A8-4E30C610AB71}"/>
          </ac:picMkLst>
        </pc:picChg>
        <pc:picChg chg="add mod">
          <ac:chgData name="Gábor Soós" userId="5fb91e251a1c6d2c" providerId="LiveId" clId="{B3F31074-93E7-49A7-B435-916A1AB25740}" dt="2020-05-12T10:36:40.744" v="1193" actId="14100"/>
          <ac:picMkLst>
            <pc:docMk/>
            <pc:sldMk cId="3981856521" sldId="281"/>
            <ac:picMk id="7" creationId="{36D2A114-665D-4ACE-A4F5-FF577828376F}"/>
          </ac:picMkLst>
        </pc:picChg>
        <pc:cxnChg chg="add del mod">
          <ac:chgData name="Gábor Soós" userId="5fb91e251a1c6d2c" providerId="LiveId" clId="{B3F31074-93E7-49A7-B435-916A1AB25740}" dt="2020-05-12T10:33:00.979" v="1158" actId="478"/>
          <ac:cxnSpMkLst>
            <pc:docMk/>
            <pc:sldMk cId="3981856521" sldId="281"/>
            <ac:cxnSpMk id="12" creationId="{A4BC6DD1-D357-4A71-93F1-5C0028F5C6C6}"/>
          </ac:cxnSpMkLst>
        </pc:cxnChg>
        <pc:cxnChg chg="add mod">
          <ac:chgData name="Gábor Soós" userId="5fb91e251a1c6d2c" providerId="LiveId" clId="{B3F31074-93E7-49A7-B435-916A1AB25740}" dt="2020-05-12T10:37:43.688" v="1204" actId="14100"/>
          <ac:cxnSpMkLst>
            <pc:docMk/>
            <pc:sldMk cId="3981856521" sldId="281"/>
            <ac:cxnSpMk id="14" creationId="{CDE18970-6BCE-46EB-B852-0D7383CB5A21}"/>
          </ac:cxnSpMkLst>
        </pc:cxnChg>
        <pc:cxnChg chg="add mod">
          <ac:chgData name="Gábor Soós" userId="5fb91e251a1c6d2c" providerId="LiveId" clId="{B3F31074-93E7-49A7-B435-916A1AB25740}" dt="2020-05-12T10:37:50.147" v="1205" actId="14100"/>
          <ac:cxnSpMkLst>
            <pc:docMk/>
            <pc:sldMk cId="3981856521" sldId="281"/>
            <ac:cxnSpMk id="23" creationId="{0901DAA7-E404-4C8F-960E-DA540A249DB3}"/>
          </ac:cxnSpMkLst>
        </pc:cxnChg>
      </pc:sldChg>
      <pc:sldChg chg="addSp delSp modSp add mod modNotesTx">
        <pc:chgData name="Gábor Soós" userId="5fb91e251a1c6d2c" providerId="LiveId" clId="{B3F31074-93E7-49A7-B435-916A1AB25740}" dt="2020-05-12T13:18:27.835" v="1370" actId="692"/>
        <pc:sldMkLst>
          <pc:docMk/>
          <pc:sldMk cId="2006816472" sldId="282"/>
        </pc:sldMkLst>
        <pc:spChg chg="add mod">
          <ac:chgData name="Gábor Soós" userId="5fb91e251a1c6d2c" providerId="LiveId" clId="{B3F31074-93E7-49A7-B435-916A1AB25740}" dt="2020-05-12T13:18:27.835" v="1370" actId="692"/>
          <ac:spMkLst>
            <pc:docMk/>
            <pc:sldMk cId="2006816472" sldId="282"/>
            <ac:spMk id="4" creationId="{5CF6EFD5-A8A2-43CC-8CE6-884E13183781}"/>
          </ac:spMkLst>
        </pc:spChg>
        <pc:spChg chg="del">
          <ac:chgData name="Gábor Soós" userId="5fb91e251a1c6d2c" providerId="LiveId" clId="{B3F31074-93E7-49A7-B435-916A1AB25740}" dt="2020-05-12T13:04:40.428" v="1354" actId="478"/>
          <ac:spMkLst>
            <pc:docMk/>
            <pc:sldMk cId="2006816472" sldId="282"/>
            <ac:spMk id="9" creationId="{05FAE948-D770-4BCB-B1DA-BD8A1CEEA7FD}"/>
          </ac:spMkLst>
        </pc:spChg>
        <pc:spChg chg="del">
          <ac:chgData name="Gábor Soós" userId="5fb91e251a1c6d2c" providerId="LiveId" clId="{B3F31074-93E7-49A7-B435-916A1AB25740}" dt="2020-05-12T13:04:32.748" v="1350" actId="478"/>
          <ac:spMkLst>
            <pc:docMk/>
            <pc:sldMk cId="2006816472" sldId="282"/>
            <ac:spMk id="10" creationId="{018E3337-4391-4B19-953A-984D5123D70E}"/>
          </ac:spMkLst>
        </pc:spChg>
        <pc:spChg chg="del">
          <ac:chgData name="Gábor Soós" userId="5fb91e251a1c6d2c" providerId="LiveId" clId="{B3F31074-93E7-49A7-B435-916A1AB25740}" dt="2020-05-12T13:04:36.896" v="1352" actId="478"/>
          <ac:spMkLst>
            <pc:docMk/>
            <pc:sldMk cId="2006816472" sldId="282"/>
            <ac:spMk id="21" creationId="{78B8DFBD-D013-4278-A2E9-E1066820638B}"/>
          </ac:spMkLst>
        </pc:spChg>
        <pc:spChg chg="del">
          <ac:chgData name="Gábor Soós" userId="5fb91e251a1c6d2c" providerId="LiveId" clId="{B3F31074-93E7-49A7-B435-916A1AB25740}" dt="2020-05-12T13:04:42.417" v="1355" actId="478"/>
          <ac:spMkLst>
            <pc:docMk/>
            <pc:sldMk cId="2006816472" sldId="282"/>
            <ac:spMk id="22" creationId="{728D688E-01A4-4613-B619-63BA9CDE5AF9}"/>
          </ac:spMkLst>
        </pc:spChg>
        <pc:picChg chg="add mod">
          <ac:chgData name="Gábor Soós" userId="5fb91e251a1c6d2c" providerId="LiveId" clId="{B3F31074-93E7-49A7-B435-916A1AB25740}" dt="2020-05-12T13:17:35.537" v="1359" actId="14100"/>
          <ac:picMkLst>
            <pc:docMk/>
            <pc:sldMk cId="2006816472" sldId="282"/>
            <ac:picMk id="3" creationId="{75A3EF2D-4692-4203-8185-E8DC2D60D0C2}"/>
          </ac:picMkLst>
        </pc:picChg>
        <pc:picChg chg="del">
          <ac:chgData name="Gábor Soós" userId="5fb91e251a1c6d2c" providerId="LiveId" clId="{B3F31074-93E7-49A7-B435-916A1AB25740}" dt="2020-05-12T13:04:34.914" v="1351" actId="478"/>
          <ac:picMkLst>
            <pc:docMk/>
            <pc:sldMk cId="2006816472" sldId="282"/>
            <ac:picMk id="7" creationId="{36D2A114-665D-4ACE-A4F5-FF577828376F}"/>
          </ac:picMkLst>
        </pc:picChg>
        <pc:cxnChg chg="del mod">
          <ac:chgData name="Gábor Soós" userId="5fb91e251a1c6d2c" providerId="LiveId" clId="{B3F31074-93E7-49A7-B435-916A1AB25740}" dt="2020-05-12T13:04:39.250" v="1353" actId="478"/>
          <ac:cxnSpMkLst>
            <pc:docMk/>
            <pc:sldMk cId="2006816472" sldId="282"/>
            <ac:cxnSpMk id="14" creationId="{CDE18970-6BCE-46EB-B852-0D7383CB5A21}"/>
          </ac:cxnSpMkLst>
        </pc:cxnChg>
        <pc:cxnChg chg="del mod">
          <ac:chgData name="Gábor Soós" userId="5fb91e251a1c6d2c" providerId="LiveId" clId="{B3F31074-93E7-49A7-B435-916A1AB25740}" dt="2020-05-12T13:04:31.864" v="1349" actId="478"/>
          <ac:cxnSpMkLst>
            <pc:docMk/>
            <pc:sldMk cId="2006816472" sldId="282"/>
            <ac:cxnSpMk id="23" creationId="{0901DAA7-E404-4C8F-960E-DA540A249DB3}"/>
          </ac:cxnSpMkLst>
        </pc:cxnChg>
      </pc:sldChg>
      <pc:sldChg chg="addSp delSp modSp add mod">
        <pc:chgData name="Gábor Soós" userId="5fb91e251a1c6d2c" providerId="LiveId" clId="{B3F31074-93E7-49A7-B435-916A1AB25740}" dt="2020-05-14T07:41:21.923" v="1680" actId="1076"/>
        <pc:sldMkLst>
          <pc:docMk/>
          <pc:sldMk cId="2150956859" sldId="283"/>
        </pc:sldMkLst>
        <pc:spChg chg="mod">
          <ac:chgData name="Gábor Soós" userId="5fb91e251a1c6d2c" providerId="LiveId" clId="{B3F31074-93E7-49A7-B435-916A1AB25740}" dt="2020-05-12T13:20:43.617" v="1424" actId="20577"/>
          <ac:spMkLst>
            <pc:docMk/>
            <pc:sldMk cId="2150956859" sldId="283"/>
            <ac:spMk id="2" creationId="{B1D19753-5067-4AC7-A54C-96C0304C97F7}"/>
          </ac:spMkLst>
        </pc:spChg>
        <pc:spChg chg="del">
          <ac:chgData name="Gábor Soós" userId="5fb91e251a1c6d2c" providerId="LiveId" clId="{B3F31074-93E7-49A7-B435-916A1AB25740}" dt="2020-05-12T13:19:21.450" v="1373" actId="478"/>
          <ac:spMkLst>
            <pc:docMk/>
            <pc:sldMk cId="2150956859" sldId="283"/>
            <ac:spMk id="4" creationId="{5CF6EFD5-A8A2-43CC-8CE6-884E13183781}"/>
          </ac:spMkLst>
        </pc:spChg>
        <pc:spChg chg="add mod">
          <ac:chgData name="Gábor Soós" userId="5fb91e251a1c6d2c" providerId="LiveId" clId="{B3F31074-93E7-49A7-B435-916A1AB25740}" dt="2020-05-14T07:41:21.923" v="1680" actId="1076"/>
          <ac:spMkLst>
            <pc:docMk/>
            <pc:sldMk cId="2150956859" sldId="283"/>
            <ac:spMk id="8" creationId="{469618E3-F9F2-4FCC-BABF-5201134E0632}"/>
          </ac:spMkLst>
        </pc:spChg>
        <pc:spChg chg="add mod">
          <ac:chgData name="Gábor Soós" userId="5fb91e251a1c6d2c" providerId="LiveId" clId="{B3F31074-93E7-49A7-B435-916A1AB25740}" dt="2020-05-14T07:40:32.996" v="1663" actId="692"/>
          <ac:spMkLst>
            <pc:docMk/>
            <pc:sldMk cId="2150956859" sldId="283"/>
            <ac:spMk id="9" creationId="{92D838A8-73FB-4F9C-BFAB-D242F43DD4D0}"/>
          </ac:spMkLst>
        </pc:spChg>
        <pc:spChg chg="add mod">
          <ac:chgData name="Gábor Soós" userId="5fb91e251a1c6d2c" providerId="LiveId" clId="{B3F31074-93E7-49A7-B435-916A1AB25740}" dt="2020-05-14T07:41:03.215" v="1679" actId="692"/>
          <ac:spMkLst>
            <pc:docMk/>
            <pc:sldMk cId="2150956859" sldId="283"/>
            <ac:spMk id="10" creationId="{5FF56C36-0A92-4D2B-98BB-44C86A64F730}"/>
          </ac:spMkLst>
        </pc:spChg>
        <pc:picChg chg="del">
          <ac:chgData name="Gábor Soós" userId="5fb91e251a1c6d2c" providerId="LiveId" clId="{B3F31074-93E7-49A7-B435-916A1AB25740}" dt="2020-05-12T13:19:19.211" v="1372" actId="478"/>
          <ac:picMkLst>
            <pc:docMk/>
            <pc:sldMk cId="2150956859" sldId="283"/>
            <ac:picMk id="3" creationId="{75A3EF2D-4692-4203-8185-E8DC2D60D0C2}"/>
          </ac:picMkLst>
        </pc:picChg>
        <pc:picChg chg="add del mod">
          <ac:chgData name="Gábor Soós" userId="5fb91e251a1c6d2c" providerId="LiveId" clId="{B3F31074-93E7-49A7-B435-916A1AB25740}" dt="2020-05-14T07:33:08.087" v="1430" actId="478"/>
          <ac:picMkLst>
            <pc:docMk/>
            <pc:sldMk cId="2150956859" sldId="283"/>
            <ac:picMk id="5" creationId="{BF7B7E6A-AABE-48C6-BF6A-15D1633C7196}"/>
          </ac:picMkLst>
        </pc:picChg>
        <pc:picChg chg="add mod">
          <ac:chgData name="Gábor Soós" userId="5fb91e251a1c6d2c" providerId="LiveId" clId="{B3F31074-93E7-49A7-B435-916A1AB25740}" dt="2020-05-14T07:33:44.761" v="1437"/>
          <ac:picMkLst>
            <pc:docMk/>
            <pc:sldMk cId="2150956859" sldId="283"/>
            <ac:picMk id="6" creationId="{4118982E-6512-4FF4-BA76-09339B2C4E35}"/>
          </ac:picMkLst>
        </pc:picChg>
        <pc:picChg chg="add mod">
          <ac:chgData name="Gábor Soós" userId="5fb91e251a1c6d2c" providerId="LiveId" clId="{B3F31074-93E7-49A7-B435-916A1AB25740}" dt="2020-05-14T07:36:35.499" v="1443" actId="14100"/>
          <ac:picMkLst>
            <pc:docMk/>
            <pc:sldMk cId="2150956859" sldId="283"/>
            <ac:picMk id="7" creationId="{C191F234-CD32-4CE7-A92D-58B67B8E6A8B}"/>
          </ac:picMkLst>
        </pc:picChg>
      </pc:sldChg>
      <pc:sldChg chg="addSp delSp modSp add mod">
        <pc:chgData name="Gábor Soós" userId="5fb91e251a1c6d2c" providerId="LiveId" clId="{B3F31074-93E7-49A7-B435-916A1AB25740}" dt="2020-05-14T08:01:24.849" v="2112"/>
        <pc:sldMkLst>
          <pc:docMk/>
          <pc:sldMk cId="4234265408" sldId="284"/>
        </pc:sldMkLst>
        <pc:spChg chg="mod">
          <ac:chgData name="Gábor Soós" userId="5fb91e251a1c6d2c" providerId="LiveId" clId="{B3F31074-93E7-49A7-B435-916A1AB25740}" dt="2020-05-14T07:44:12.381" v="1712" actId="20577"/>
          <ac:spMkLst>
            <pc:docMk/>
            <pc:sldMk cId="4234265408" sldId="284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4T07:52:04.209" v="1737" actId="692"/>
          <ac:spMkLst>
            <pc:docMk/>
            <pc:sldMk cId="4234265408" sldId="284"/>
            <ac:spMk id="4" creationId="{48141FF7-4C84-460B-88F2-3F52F83E587D}"/>
          </ac:spMkLst>
        </pc:spChg>
        <pc:spChg chg="mod">
          <ac:chgData name="Gábor Soós" userId="5fb91e251a1c6d2c" providerId="LiveId" clId="{B3F31074-93E7-49A7-B435-916A1AB25740}" dt="2020-05-14T07:57:32.552" v="2104" actId="20577"/>
          <ac:spMkLst>
            <pc:docMk/>
            <pc:sldMk cId="4234265408" sldId="284"/>
            <ac:spMk id="8" creationId="{469618E3-F9F2-4FCC-BABF-5201134E0632}"/>
          </ac:spMkLst>
        </pc:spChg>
        <pc:spChg chg="del">
          <ac:chgData name="Gábor Soós" userId="5fb91e251a1c6d2c" providerId="LiveId" clId="{B3F31074-93E7-49A7-B435-916A1AB25740}" dt="2020-05-14T07:44:20.418" v="1714" actId="478"/>
          <ac:spMkLst>
            <pc:docMk/>
            <pc:sldMk cId="4234265408" sldId="284"/>
            <ac:spMk id="9" creationId="{92D838A8-73FB-4F9C-BFAB-D242F43DD4D0}"/>
          </ac:spMkLst>
        </pc:spChg>
        <pc:spChg chg="del">
          <ac:chgData name="Gábor Soós" userId="5fb91e251a1c6d2c" providerId="LiveId" clId="{B3F31074-93E7-49A7-B435-916A1AB25740}" dt="2020-05-14T07:44:22.259" v="1715" actId="478"/>
          <ac:spMkLst>
            <pc:docMk/>
            <pc:sldMk cId="4234265408" sldId="284"/>
            <ac:spMk id="10" creationId="{5FF56C36-0A92-4D2B-98BB-44C86A64F730}"/>
          </ac:spMkLst>
        </pc:spChg>
        <pc:picChg chg="add mod">
          <ac:chgData name="Gábor Soós" userId="5fb91e251a1c6d2c" providerId="LiveId" clId="{B3F31074-93E7-49A7-B435-916A1AB25740}" dt="2020-05-14T07:51:29.467" v="1722" actId="14100"/>
          <ac:picMkLst>
            <pc:docMk/>
            <pc:sldMk cId="4234265408" sldId="284"/>
            <ac:picMk id="3" creationId="{B1DB29E9-1050-49BF-AC91-17D5CA3E3720}"/>
          </ac:picMkLst>
        </pc:picChg>
        <pc:picChg chg="add mod">
          <ac:chgData name="Gábor Soós" userId="5fb91e251a1c6d2c" providerId="LiveId" clId="{B3F31074-93E7-49A7-B435-916A1AB25740}" dt="2020-05-14T08:01:24.849" v="2112"/>
          <ac:picMkLst>
            <pc:docMk/>
            <pc:sldMk cId="4234265408" sldId="284"/>
            <ac:picMk id="5" creationId="{BC2B9402-5894-473A-99E0-E6C9BBD669C2}"/>
          </ac:picMkLst>
        </pc:picChg>
        <pc:picChg chg="del">
          <ac:chgData name="Gábor Soós" userId="5fb91e251a1c6d2c" providerId="LiveId" clId="{B3F31074-93E7-49A7-B435-916A1AB25740}" dt="2020-05-14T07:44:17.858" v="1713" actId="478"/>
          <ac:picMkLst>
            <pc:docMk/>
            <pc:sldMk cId="4234265408" sldId="284"/>
            <ac:picMk id="6" creationId="{4118982E-6512-4FF4-BA76-09339B2C4E35}"/>
          </ac:picMkLst>
        </pc:picChg>
        <pc:picChg chg="del">
          <ac:chgData name="Gábor Soós" userId="5fb91e251a1c6d2c" providerId="LiveId" clId="{B3F31074-93E7-49A7-B435-916A1AB25740}" dt="2020-05-14T07:44:25.357" v="1716" actId="478"/>
          <ac:picMkLst>
            <pc:docMk/>
            <pc:sldMk cId="4234265408" sldId="284"/>
            <ac:picMk id="7" creationId="{C191F234-CD32-4CE7-A92D-58B67B8E6A8B}"/>
          </ac:picMkLst>
        </pc:picChg>
      </pc:sldChg>
      <pc:sldChg chg="addSp delSp modSp add mod modAnim">
        <pc:chgData name="Gábor Soós" userId="5fb91e251a1c6d2c" providerId="LiveId" clId="{B3F31074-93E7-49A7-B435-916A1AB25740}" dt="2020-05-26T07:32:49.884" v="3384" actId="1076"/>
        <pc:sldMkLst>
          <pc:docMk/>
          <pc:sldMk cId="1375590332" sldId="285"/>
        </pc:sldMkLst>
        <pc:spChg chg="mod">
          <ac:chgData name="Gábor Soós" userId="5fb91e251a1c6d2c" providerId="LiveId" clId="{B3F31074-93E7-49A7-B435-916A1AB25740}" dt="2020-05-14T08:04:35.661" v="2169" actId="255"/>
          <ac:spMkLst>
            <pc:docMk/>
            <pc:sldMk cId="1375590332" sldId="285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26T07:26:42.679" v="3378" actId="164"/>
          <ac:spMkLst>
            <pc:docMk/>
            <pc:sldMk cId="1375590332" sldId="285"/>
            <ac:spMk id="3" creationId="{83DD8C8C-E82F-4C7D-995B-AB2F9A51CAD7}"/>
          </ac:spMkLst>
        </pc:spChg>
        <pc:spChg chg="del">
          <ac:chgData name="Gábor Soós" userId="5fb91e251a1c6d2c" providerId="LiveId" clId="{B3F31074-93E7-49A7-B435-916A1AB25740}" dt="2020-05-14T08:03:38.547" v="2115" actId="478"/>
          <ac:spMkLst>
            <pc:docMk/>
            <pc:sldMk cId="1375590332" sldId="285"/>
            <ac:spMk id="4" creationId="{48141FF7-4C84-460B-88F2-3F52F83E587D}"/>
          </ac:spMkLst>
        </pc:spChg>
        <pc:spChg chg="add mod">
          <ac:chgData name="Gábor Soós" userId="5fb91e251a1c6d2c" providerId="LiveId" clId="{B3F31074-93E7-49A7-B435-916A1AB25740}" dt="2020-05-14T08:44:03.376" v="2493" actId="164"/>
          <ac:spMkLst>
            <pc:docMk/>
            <pc:sldMk cId="1375590332" sldId="285"/>
            <ac:spMk id="7" creationId="{14046699-2DE2-4CCA-ABE1-D0C311F4548C}"/>
          </ac:spMkLst>
        </pc:spChg>
        <pc:spChg chg="del">
          <ac:chgData name="Gábor Soós" userId="5fb91e251a1c6d2c" providerId="LiveId" clId="{B3F31074-93E7-49A7-B435-916A1AB25740}" dt="2020-05-14T08:03:43.038" v="2117" actId="478"/>
          <ac:spMkLst>
            <pc:docMk/>
            <pc:sldMk cId="1375590332" sldId="285"/>
            <ac:spMk id="8" creationId="{469618E3-F9F2-4FCC-BABF-5201134E0632}"/>
          </ac:spMkLst>
        </pc:spChg>
        <pc:spChg chg="add mod">
          <ac:chgData name="Gábor Soós" userId="5fb91e251a1c6d2c" providerId="LiveId" clId="{B3F31074-93E7-49A7-B435-916A1AB25740}" dt="2020-05-14T08:44:03.376" v="2493" actId="164"/>
          <ac:spMkLst>
            <pc:docMk/>
            <pc:sldMk cId="1375590332" sldId="285"/>
            <ac:spMk id="9" creationId="{AE1731D5-9913-4122-B9BE-810CFCD1927D}"/>
          </ac:spMkLst>
        </pc:spChg>
        <pc:spChg chg="add mod">
          <ac:chgData name="Gábor Soós" userId="5fb91e251a1c6d2c" providerId="LiveId" clId="{B3F31074-93E7-49A7-B435-916A1AB25740}" dt="2020-05-14T08:44:42.683" v="2495" actId="164"/>
          <ac:spMkLst>
            <pc:docMk/>
            <pc:sldMk cId="1375590332" sldId="285"/>
            <ac:spMk id="10" creationId="{6ABB80F5-EB29-4C99-A499-5809C479FDA8}"/>
          </ac:spMkLst>
        </pc:spChg>
        <pc:spChg chg="add mod">
          <ac:chgData name="Gábor Soós" userId="5fb91e251a1c6d2c" providerId="LiveId" clId="{B3F31074-93E7-49A7-B435-916A1AB25740}" dt="2020-05-14T08:44:42.683" v="2495" actId="164"/>
          <ac:spMkLst>
            <pc:docMk/>
            <pc:sldMk cId="1375590332" sldId="285"/>
            <ac:spMk id="11" creationId="{5CBA3B06-CB3C-45E7-BA7E-D7A2DE1204EE}"/>
          </ac:spMkLst>
        </pc:spChg>
        <pc:spChg chg="add mod">
          <ac:chgData name="Gábor Soós" userId="5fb91e251a1c6d2c" providerId="LiveId" clId="{B3F31074-93E7-49A7-B435-916A1AB25740}" dt="2020-05-26T07:24:55.062" v="3374" actId="164"/>
          <ac:spMkLst>
            <pc:docMk/>
            <pc:sldMk cId="1375590332" sldId="285"/>
            <ac:spMk id="18" creationId="{9CCBE780-E443-4BB1-B6A6-E47ED48CE483}"/>
          </ac:spMkLst>
        </pc:spChg>
        <pc:spChg chg="add mod topLvl">
          <ac:chgData name="Gábor Soós" userId="5fb91e251a1c6d2c" providerId="LiveId" clId="{B3F31074-93E7-49A7-B435-916A1AB25740}" dt="2020-05-26T07:24:36.814" v="3372" actId="164"/>
          <ac:spMkLst>
            <pc:docMk/>
            <pc:sldMk cId="1375590332" sldId="285"/>
            <ac:spMk id="23" creationId="{878F48F7-65FC-423C-9CBC-57B5E8477445}"/>
          </ac:spMkLst>
        </pc:spChg>
        <pc:spChg chg="add mod">
          <ac:chgData name="Gábor Soós" userId="5fb91e251a1c6d2c" providerId="LiveId" clId="{B3F31074-93E7-49A7-B435-916A1AB25740}" dt="2020-05-14T08:45:31.807" v="2499" actId="164"/>
          <ac:spMkLst>
            <pc:docMk/>
            <pc:sldMk cId="1375590332" sldId="285"/>
            <ac:spMk id="26" creationId="{2816ABBC-7DE2-47D9-9610-5F9B129892A0}"/>
          </ac:spMkLst>
        </pc:spChg>
        <pc:spChg chg="add mod topLvl">
          <ac:chgData name="Gábor Soós" userId="5fb91e251a1c6d2c" providerId="LiveId" clId="{B3F31074-93E7-49A7-B435-916A1AB25740}" dt="2020-05-26T07:24:45.175" v="3373" actId="164"/>
          <ac:spMkLst>
            <pc:docMk/>
            <pc:sldMk cId="1375590332" sldId="285"/>
            <ac:spMk id="27" creationId="{A7CBE7DF-2D5D-4E3A-A45A-18DBC22B3EC2}"/>
          </ac:spMkLst>
        </pc:spChg>
        <pc:spChg chg="add mod">
          <ac:chgData name="Gábor Soós" userId="5fb91e251a1c6d2c" providerId="LiveId" clId="{B3F31074-93E7-49A7-B435-916A1AB25740}" dt="2020-05-26T07:32:49.884" v="3384" actId="1076"/>
          <ac:spMkLst>
            <pc:docMk/>
            <pc:sldMk cId="1375590332" sldId="285"/>
            <ac:spMk id="28" creationId="{1FD03239-3AF9-4FE0-9A22-7CA612B88AED}"/>
          </ac:spMkLst>
        </pc:spChg>
        <pc:spChg chg="add mod">
          <ac:chgData name="Gábor Soós" userId="5fb91e251a1c6d2c" providerId="LiveId" clId="{B3F31074-93E7-49A7-B435-916A1AB25740}" dt="2020-05-26T07:13:08.893" v="3332" actId="1076"/>
          <ac:spMkLst>
            <pc:docMk/>
            <pc:sldMk cId="1375590332" sldId="285"/>
            <ac:spMk id="32" creationId="{5A3A4B57-9C89-4AE2-8B87-90A51BDEB89F}"/>
          </ac:spMkLst>
        </pc:spChg>
        <pc:spChg chg="add mod">
          <ac:chgData name="Gábor Soós" userId="5fb91e251a1c6d2c" providerId="LiveId" clId="{B3F31074-93E7-49A7-B435-916A1AB25740}" dt="2020-05-14T08:46:57.441" v="2505" actId="164"/>
          <ac:spMkLst>
            <pc:docMk/>
            <pc:sldMk cId="1375590332" sldId="285"/>
            <ac:spMk id="43" creationId="{81A7DDB5-60A5-4881-AC5D-0FBB1F93E608}"/>
          </ac:spMkLst>
        </pc:spChg>
        <pc:spChg chg="add mod">
          <ac:chgData name="Gábor Soós" userId="5fb91e251a1c6d2c" providerId="LiveId" clId="{B3F31074-93E7-49A7-B435-916A1AB25740}" dt="2020-05-14T08:46:57.441" v="2505" actId="164"/>
          <ac:spMkLst>
            <pc:docMk/>
            <pc:sldMk cId="1375590332" sldId="285"/>
            <ac:spMk id="51" creationId="{4223E468-54DF-4F2C-837A-BE2D25EC1E89}"/>
          </ac:spMkLst>
        </pc:spChg>
        <pc:grpChg chg="add mod">
          <ac:chgData name="Gábor Soós" userId="5fb91e251a1c6d2c" providerId="LiveId" clId="{B3F31074-93E7-49A7-B435-916A1AB25740}" dt="2020-05-26T07:24:36.814" v="3372" actId="164"/>
          <ac:grpSpMkLst>
            <pc:docMk/>
            <pc:sldMk cId="1375590332" sldId="285"/>
            <ac:grpSpMk id="19" creationId="{4C31D037-1FD8-40F3-BE30-7FE53390A07B}"/>
          </ac:grpSpMkLst>
        </pc:grpChg>
        <pc:grpChg chg="add mod">
          <ac:chgData name="Gábor Soós" userId="5fb91e251a1c6d2c" providerId="LiveId" clId="{B3F31074-93E7-49A7-B435-916A1AB25740}" dt="2020-05-26T07:24:45.175" v="3373" actId="164"/>
          <ac:grpSpMkLst>
            <pc:docMk/>
            <pc:sldMk cId="1375590332" sldId="285"/>
            <ac:grpSpMk id="20" creationId="{24C90A0C-E0A1-47C8-B036-893423263DCD}"/>
          </ac:grpSpMkLst>
        </pc:grpChg>
        <pc:grpChg chg="add mod">
          <ac:chgData name="Gábor Soós" userId="5fb91e251a1c6d2c" providerId="LiveId" clId="{B3F31074-93E7-49A7-B435-916A1AB25740}" dt="2020-05-26T07:24:55.062" v="3374" actId="164"/>
          <ac:grpSpMkLst>
            <pc:docMk/>
            <pc:sldMk cId="1375590332" sldId="285"/>
            <ac:grpSpMk id="21" creationId="{9A365975-0C4D-4811-B271-C9BA75B4F055}"/>
          </ac:grpSpMkLst>
        </pc:grpChg>
        <pc:grpChg chg="add mod">
          <ac:chgData name="Gábor Soós" userId="5fb91e251a1c6d2c" providerId="LiveId" clId="{B3F31074-93E7-49A7-B435-916A1AB25740}" dt="2020-05-26T07:26:42.679" v="3378" actId="164"/>
          <ac:grpSpMkLst>
            <pc:docMk/>
            <pc:sldMk cId="1375590332" sldId="285"/>
            <ac:grpSpMk id="22" creationId="{2A962E42-B4A5-4978-BD43-CE3A052656FC}"/>
          </ac:grpSpMkLst>
        </pc:grpChg>
        <pc:grpChg chg="add mod">
          <ac:chgData name="Gábor Soós" userId="5fb91e251a1c6d2c" providerId="LiveId" clId="{B3F31074-93E7-49A7-B435-916A1AB25740}" dt="2020-05-14T08:44:03.376" v="2493" actId="164"/>
          <ac:grpSpMkLst>
            <pc:docMk/>
            <pc:sldMk cId="1375590332" sldId="285"/>
            <ac:grpSpMk id="52" creationId="{328E2F4B-E839-4E18-A52D-4782D525815E}"/>
          </ac:grpSpMkLst>
        </pc:grpChg>
        <pc:grpChg chg="add mod">
          <ac:chgData name="Gábor Soós" userId="5fb91e251a1c6d2c" providerId="LiveId" clId="{B3F31074-93E7-49A7-B435-916A1AB25740}" dt="2020-05-14T08:47:33.214" v="2507" actId="164"/>
          <ac:grpSpMkLst>
            <pc:docMk/>
            <pc:sldMk cId="1375590332" sldId="285"/>
            <ac:grpSpMk id="53" creationId="{CE24856E-260E-4EFE-9CAF-A61D2FC8B1A9}"/>
          </ac:grpSpMkLst>
        </pc:grpChg>
        <pc:grpChg chg="add del mod">
          <ac:chgData name="Gábor Soós" userId="5fb91e251a1c6d2c" providerId="LiveId" clId="{B3F31074-93E7-49A7-B435-916A1AB25740}" dt="2020-05-26T07:18:18.063" v="3343" actId="165"/>
          <ac:grpSpMkLst>
            <pc:docMk/>
            <pc:sldMk cId="1375590332" sldId="285"/>
            <ac:grpSpMk id="54" creationId="{B6E0113B-6D89-46FD-B678-D40DCF40B01A}"/>
          </ac:grpSpMkLst>
        </pc:grpChg>
        <pc:grpChg chg="add mod">
          <ac:chgData name="Gábor Soós" userId="5fb91e251a1c6d2c" providerId="LiveId" clId="{B3F31074-93E7-49A7-B435-916A1AB25740}" dt="2020-05-26T07:26:42.679" v="3378" actId="164"/>
          <ac:grpSpMkLst>
            <pc:docMk/>
            <pc:sldMk cId="1375590332" sldId="285"/>
            <ac:grpSpMk id="55" creationId="{B71C71C1-8A3E-48A2-8A54-F4AE6DF782CF}"/>
          </ac:grpSpMkLst>
        </pc:grpChg>
        <pc:grpChg chg="add del mod">
          <ac:chgData name="Gábor Soós" userId="5fb91e251a1c6d2c" providerId="LiveId" clId="{B3F31074-93E7-49A7-B435-916A1AB25740}" dt="2020-05-26T07:18:07.327" v="3342" actId="165"/>
          <ac:grpSpMkLst>
            <pc:docMk/>
            <pc:sldMk cId="1375590332" sldId="285"/>
            <ac:grpSpMk id="56" creationId="{7C6805A1-4799-476D-AE03-A20747C31054}"/>
          </ac:grpSpMkLst>
        </pc:grpChg>
        <pc:grpChg chg="add mod">
          <ac:chgData name="Gábor Soós" userId="5fb91e251a1c6d2c" providerId="LiveId" clId="{B3F31074-93E7-49A7-B435-916A1AB25740}" dt="2020-05-14T08:46:57.441" v="2505" actId="164"/>
          <ac:grpSpMkLst>
            <pc:docMk/>
            <pc:sldMk cId="1375590332" sldId="285"/>
            <ac:grpSpMk id="57" creationId="{B32C4D3D-4C34-4BC0-BBA5-3C626B87C6D7}"/>
          </ac:grpSpMkLst>
        </pc:grpChg>
        <pc:grpChg chg="add mod">
          <ac:chgData name="Gábor Soós" userId="5fb91e251a1c6d2c" providerId="LiveId" clId="{B3F31074-93E7-49A7-B435-916A1AB25740}" dt="2020-05-14T08:47:33.214" v="2507" actId="164"/>
          <ac:grpSpMkLst>
            <pc:docMk/>
            <pc:sldMk cId="1375590332" sldId="285"/>
            <ac:grpSpMk id="58" creationId="{7570F5FB-5D1D-4817-A3C2-5E349E0D8105}"/>
          </ac:grpSpMkLst>
        </pc:grpChg>
        <pc:picChg chg="del">
          <ac:chgData name="Gábor Soós" userId="5fb91e251a1c6d2c" providerId="LiveId" clId="{B3F31074-93E7-49A7-B435-916A1AB25740}" dt="2020-05-14T08:03:36.004" v="2114" actId="478"/>
          <ac:picMkLst>
            <pc:docMk/>
            <pc:sldMk cId="1375590332" sldId="285"/>
            <ac:picMk id="3" creationId="{B1DB29E9-1050-49BF-AC91-17D5CA3E3720}"/>
          </ac:picMkLst>
        </pc:picChg>
        <pc:picChg chg="del">
          <ac:chgData name="Gábor Soós" userId="5fb91e251a1c6d2c" providerId="LiveId" clId="{B3F31074-93E7-49A7-B435-916A1AB25740}" dt="2020-05-14T08:03:39.729" v="2116" actId="478"/>
          <ac:picMkLst>
            <pc:docMk/>
            <pc:sldMk cId="1375590332" sldId="285"/>
            <ac:picMk id="5" creationId="{BC2B9402-5894-473A-99E0-E6C9BBD669C2}"/>
          </ac:picMkLst>
        </pc:picChg>
        <pc:cxnChg chg="add del mod">
          <ac:chgData name="Gábor Soós" userId="5fb91e251a1c6d2c" providerId="LiveId" clId="{B3F31074-93E7-49A7-B435-916A1AB25740}" dt="2020-05-14T08:17:20.778" v="2265" actId="478"/>
          <ac:cxnSpMkLst>
            <pc:docMk/>
            <pc:sldMk cId="1375590332" sldId="285"/>
            <ac:cxnSpMk id="12" creationId="{67C2AA1C-9CE8-4CF8-9846-9635DCEBE8A3}"/>
          </ac:cxnSpMkLst>
        </pc:cxnChg>
        <pc:cxnChg chg="add mod">
          <ac:chgData name="Gábor Soós" userId="5fb91e251a1c6d2c" providerId="LiveId" clId="{B3F31074-93E7-49A7-B435-916A1AB25740}" dt="2020-05-14T08:44:42.683" v="2495" actId="164"/>
          <ac:cxnSpMkLst>
            <pc:docMk/>
            <pc:sldMk cId="1375590332" sldId="285"/>
            <ac:cxnSpMk id="14" creationId="{F56075FD-5AC1-4CD0-9D6B-02AE39C3A8EB}"/>
          </ac:cxnSpMkLst>
        </pc:cxnChg>
        <pc:cxnChg chg="add mod">
          <ac:chgData name="Gábor Soós" userId="5fb91e251a1c6d2c" providerId="LiveId" clId="{B3F31074-93E7-49A7-B435-916A1AB25740}" dt="2020-05-14T08:44:42.683" v="2495" actId="164"/>
          <ac:cxnSpMkLst>
            <pc:docMk/>
            <pc:sldMk cId="1375590332" sldId="285"/>
            <ac:cxnSpMk id="15" creationId="{E247F899-0B93-4E03-AF3E-6935642E3939}"/>
          </ac:cxnSpMkLst>
        </pc:cxnChg>
        <pc:cxnChg chg="add mod">
          <ac:chgData name="Gábor Soós" userId="5fb91e251a1c6d2c" providerId="LiveId" clId="{B3F31074-93E7-49A7-B435-916A1AB25740}" dt="2020-05-14T08:47:33.214" v="2507" actId="164"/>
          <ac:cxnSpMkLst>
            <pc:docMk/>
            <pc:sldMk cId="1375590332" sldId="285"/>
            <ac:cxnSpMk id="16" creationId="{34578C0B-F2E4-4C11-8BBF-895869950233}"/>
          </ac:cxnSpMkLst>
        </pc:cxnChg>
        <pc:cxnChg chg="add mod topLvl">
          <ac:chgData name="Gábor Soós" userId="5fb91e251a1c6d2c" providerId="LiveId" clId="{B3F31074-93E7-49A7-B435-916A1AB25740}" dt="2020-05-26T07:24:36.814" v="3372" actId="164"/>
          <ac:cxnSpMkLst>
            <pc:docMk/>
            <pc:sldMk cId="1375590332" sldId="285"/>
            <ac:cxnSpMk id="25" creationId="{602A844F-2687-4A40-BA67-F813EEFA89EA}"/>
          </ac:cxnSpMkLst>
        </pc:cxnChg>
        <pc:cxnChg chg="add mod">
          <ac:chgData name="Gábor Soós" userId="5fb91e251a1c6d2c" providerId="LiveId" clId="{B3F31074-93E7-49A7-B435-916A1AB25740}" dt="2020-05-14T08:45:31.807" v="2499" actId="164"/>
          <ac:cxnSpMkLst>
            <pc:docMk/>
            <pc:sldMk cId="1375590332" sldId="285"/>
            <ac:cxnSpMk id="30" creationId="{0B7699C2-1E50-471D-A075-6FBCEF971A64}"/>
          </ac:cxnSpMkLst>
        </pc:cxnChg>
        <pc:cxnChg chg="add mod topLvl">
          <ac:chgData name="Gábor Soós" userId="5fb91e251a1c6d2c" providerId="LiveId" clId="{B3F31074-93E7-49A7-B435-916A1AB25740}" dt="2020-05-26T07:24:45.175" v="3373" actId="164"/>
          <ac:cxnSpMkLst>
            <pc:docMk/>
            <pc:sldMk cId="1375590332" sldId="285"/>
            <ac:cxnSpMk id="33" creationId="{065828CF-9BF3-45C6-9E98-02C38DA2ADAD}"/>
          </ac:cxnSpMkLst>
        </pc:cxnChg>
        <pc:cxnChg chg="add mod">
          <ac:chgData name="Gábor Soós" userId="5fb91e251a1c6d2c" providerId="LiveId" clId="{B3F31074-93E7-49A7-B435-916A1AB25740}" dt="2020-05-26T07:24:55.062" v="3374" actId="164"/>
          <ac:cxnSpMkLst>
            <pc:docMk/>
            <pc:sldMk cId="1375590332" sldId="285"/>
            <ac:cxnSpMk id="34" creationId="{315D255E-6F3E-4E6D-8DA0-438F30D8293C}"/>
          </ac:cxnSpMkLst>
        </pc:cxnChg>
      </pc:sldChg>
      <pc:sldChg chg="addSp delSp modSp add mod setBg delAnim modAnim modNotesTx">
        <pc:chgData name="Gábor Soós" userId="5fb91e251a1c6d2c" providerId="LiveId" clId="{B3F31074-93E7-49A7-B435-916A1AB25740}" dt="2020-05-26T14:11:49.592" v="3400"/>
        <pc:sldMkLst>
          <pc:docMk/>
          <pc:sldMk cId="1299156753" sldId="286"/>
        </pc:sldMkLst>
        <pc:spChg chg="mod">
          <ac:chgData name="Gábor Soós" userId="5fb91e251a1c6d2c" providerId="LiveId" clId="{B3F31074-93E7-49A7-B435-916A1AB25740}" dt="2020-05-14T08:50:46.646" v="2546" actId="255"/>
          <ac:spMkLst>
            <pc:docMk/>
            <pc:sldMk cId="1299156753" sldId="286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4T09:50:11.515" v="2582" actId="1076"/>
          <ac:spMkLst>
            <pc:docMk/>
            <pc:sldMk cId="1299156753" sldId="286"/>
            <ac:spMk id="3" creationId="{9CF116EF-008F-42FE-B68E-9076F049D3AD}"/>
          </ac:spMkLst>
        </pc:spChg>
        <pc:spChg chg="add mod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4" creationId="{A71F4D66-F49F-406C-8BB1-881AE1F4EA90}"/>
          </ac:spMkLst>
        </pc:spChg>
        <pc:spChg chg="add mod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5" creationId="{B1603077-784B-4829-BEE2-20336ACC8794}"/>
          </ac:spMkLst>
        </pc:spChg>
        <pc:spChg chg="add mod">
          <ac:chgData name="Gábor Soós" userId="5fb91e251a1c6d2c" providerId="LiveId" clId="{B3F31074-93E7-49A7-B435-916A1AB25740}" dt="2020-05-26T07:03:44.220" v="3223" actId="164"/>
          <ac:spMkLst>
            <pc:docMk/>
            <pc:sldMk cId="1299156753" sldId="286"/>
            <ac:spMk id="11" creationId="{8BBA55A4-87D3-476F-A48B-5AFC80257509}"/>
          </ac:spMkLst>
        </pc:spChg>
        <pc:spChg chg="add mod">
          <ac:chgData name="Gábor Soós" userId="5fb91e251a1c6d2c" providerId="LiveId" clId="{B3F31074-93E7-49A7-B435-916A1AB25740}" dt="2020-05-26T07:04:29.864" v="3224" actId="164"/>
          <ac:spMkLst>
            <pc:docMk/>
            <pc:sldMk cId="1299156753" sldId="286"/>
            <ac:spMk id="27" creationId="{AC302D3F-30AD-427E-A075-FC28328CC44B}"/>
          </ac:spMkLst>
        </pc:spChg>
        <pc:spChg chg="del">
          <ac:chgData name="Gábor Soós" userId="5fb91e251a1c6d2c" providerId="LiveId" clId="{B3F31074-93E7-49A7-B435-916A1AB25740}" dt="2020-05-14T08:51:04.972" v="2547" actId="478"/>
          <ac:spMkLst>
            <pc:docMk/>
            <pc:sldMk cId="1299156753" sldId="286"/>
            <ac:spMk id="28" creationId="{1FD03239-3AF9-4FE0-9A22-7CA612B88AED}"/>
          </ac:spMkLst>
        </pc:spChg>
        <pc:spChg chg="add mod">
          <ac:chgData name="Gábor Soós" userId="5fb91e251a1c6d2c" providerId="LiveId" clId="{B3F31074-93E7-49A7-B435-916A1AB25740}" dt="2020-05-26T14:03:54.154" v="3385" actId="164"/>
          <ac:spMkLst>
            <pc:docMk/>
            <pc:sldMk cId="1299156753" sldId="286"/>
            <ac:spMk id="29" creationId="{AB583169-9E05-4EBF-8E1C-74058B776DDF}"/>
          </ac:spMkLst>
        </pc:spChg>
        <pc:spChg chg="del">
          <ac:chgData name="Gábor Soós" userId="5fb91e251a1c6d2c" providerId="LiveId" clId="{B3F31074-93E7-49A7-B435-916A1AB25740}" dt="2020-05-14T08:51:04.972" v="2547" actId="478"/>
          <ac:spMkLst>
            <pc:docMk/>
            <pc:sldMk cId="1299156753" sldId="286"/>
            <ac:spMk id="32" creationId="{5A3A4B57-9C89-4AE2-8B87-90A51BDEB89F}"/>
          </ac:spMkLst>
        </pc:spChg>
        <pc:spChg chg="mod topLvl">
          <ac:chgData name="Gábor Soós" userId="5fb91e251a1c6d2c" providerId="LiveId" clId="{B3F31074-93E7-49A7-B435-916A1AB25740}" dt="2020-05-26T14:03:54.154" v="3385" actId="164"/>
          <ac:spMkLst>
            <pc:docMk/>
            <pc:sldMk cId="1299156753" sldId="286"/>
            <ac:spMk id="34" creationId="{A11FCA3D-9BAC-459D-B0B4-27639907A557}"/>
          </ac:spMkLst>
        </pc:spChg>
        <pc:spChg chg="add mod">
          <ac:chgData name="Gábor Soós" userId="5fb91e251a1c6d2c" providerId="LiveId" clId="{B3F31074-93E7-49A7-B435-916A1AB25740}" dt="2020-05-26T14:05:09.595" v="3387" actId="164"/>
          <ac:spMkLst>
            <pc:docMk/>
            <pc:sldMk cId="1299156753" sldId="286"/>
            <ac:spMk id="36" creationId="{2064EBFB-965E-4ADD-A4C3-111CB83297B1}"/>
          </ac:spMkLst>
        </pc:spChg>
        <pc:spChg chg="add mod">
          <ac:chgData name="Gábor Soós" userId="5fb91e251a1c6d2c" providerId="LiveId" clId="{B3F31074-93E7-49A7-B435-916A1AB25740}" dt="2020-05-26T14:05:46.110" v="3390" actId="20577"/>
          <ac:spMkLst>
            <pc:docMk/>
            <pc:sldMk cId="1299156753" sldId="286"/>
            <ac:spMk id="37" creationId="{8272580A-D194-4D14-AF95-CE0A6B5BD775}"/>
          </ac:spMkLst>
        </pc:spChg>
        <pc:spChg chg="add mod">
          <ac:chgData name="Gábor Soós" userId="5fb91e251a1c6d2c" providerId="LiveId" clId="{B3F31074-93E7-49A7-B435-916A1AB25740}" dt="2020-05-26T14:06:28.549" v="3391" actId="164"/>
          <ac:spMkLst>
            <pc:docMk/>
            <pc:sldMk cId="1299156753" sldId="286"/>
            <ac:spMk id="38" creationId="{0BDAD2FE-05B9-46CA-96B4-165E69D72825}"/>
          </ac:spMkLst>
        </pc:spChg>
        <pc:spChg chg="add mod">
          <ac:chgData name="Gábor Soós" userId="5fb91e251a1c6d2c" providerId="LiveId" clId="{B3F31074-93E7-49A7-B435-916A1AB25740}" dt="2020-05-26T14:06:28.549" v="3391" actId="164"/>
          <ac:spMkLst>
            <pc:docMk/>
            <pc:sldMk cId="1299156753" sldId="286"/>
            <ac:spMk id="39" creationId="{EA1DD390-E559-46D6-8129-D1A6DED959D3}"/>
          </ac:spMkLst>
        </pc:spChg>
        <pc:spChg chg="add mod">
          <ac:chgData name="Gábor Soós" userId="5fb91e251a1c6d2c" providerId="LiveId" clId="{B3F31074-93E7-49A7-B435-916A1AB25740}" dt="2020-05-26T14:08:53.347" v="3395" actId="164"/>
          <ac:spMkLst>
            <pc:docMk/>
            <pc:sldMk cId="1299156753" sldId="286"/>
            <ac:spMk id="40" creationId="{F72365FF-01A8-45D3-8B25-107DDE99DA92}"/>
          </ac:spMkLst>
        </pc:spChg>
        <pc:spChg chg="add mod">
          <ac:chgData name="Gábor Soós" userId="5fb91e251a1c6d2c" providerId="LiveId" clId="{B3F31074-93E7-49A7-B435-916A1AB25740}" dt="2020-05-26T14:08:53.347" v="3395" actId="164"/>
          <ac:spMkLst>
            <pc:docMk/>
            <pc:sldMk cId="1299156753" sldId="286"/>
            <ac:spMk id="41" creationId="{BA0F2B07-9F91-4288-9029-71A18034AB1A}"/>
          </ac:spMkLst>
        </pc:spChg>
        <pc:spChg chg="add mod">
          <ac:chgData name="Gábor Soós" userId="5fb91e251a1c6d2c" providerId="LiveId" clId="{B3F31074-93E7-49A7-B435-916A1AB25740}" dt="2020-05-26T14:09:44.796" v="3397" actId="164"/>
          <ac:spMkLst>
            <pc:docMk/>
            <pc:sldMk cId="1299156753" sldId="286"/>
            <ac:spMk id="42" creationId="{33B5A3D9-1B3B-4E65-BC15-BE9A59BC8D56}"/>
          </ac:spMkLst>
        </pc:spChg>
        <pc:spChg chg="add mod">
          <ac:chgData name="Gábor Soós" userId="5fb91e251a1c6d2c" providerId="LiveId" clId="{B3F31074-93E7-49A7-B435-916A1AB25740}" dt="2020-05-26T14:09:44.796" v="3397" actId="164"/>
          <ac:spMkLst>
            <pc:docMk/>
            <pc:sldMk cId="1299156753" sldId="286"/>
            <ac:spMk id="44" creationId="{F075467D-FAB7-418A-A441-87502BA88029}"/>
          </ac:spMkLst>
        </pc:spChg>
        <pc:spChg chg="mod topLvl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46" creationId="{480389C1-29AE-4059-9461-232DE2D2E5C2}"/>
          </ac:spMkLst>
        </pc:spChg>
        <pc:grpChg chg="add mod">
          <ac:chgData name="Gábor Soós" userId="5fb91e251a1c6d2c" providerId="LiveId" clId="{B3F31074-93E7-49A7-B435-916A1AB25740}" dt="2020-05-26T14:03:54.154" v="3385" actId="164"/>
          <ac:grpSpMkLst>
            <pc:docMk/>
            <pc:sldMk cId="1299156753" sldId="286"/>
            <ac:grpSpMk id="6" creationId="{C8261FED-BE94-484F-B796-47C541FD6E0B}"/>
          </ac:grpSpMkLst>
        </pc:grpChg>
        <pc:grpChg chg="add mod">
          <ac:chgData name="Gábor Soós" userId="5fb91e251a1c6d2c" providerId="LiveId" clId="{B3F31074-93E7-49A7-B435-916A1AB25740}" dt="2020-05-26T14:05:09.595" v="3387" actId="164"/>
          <ac:grpSpMkLst>
            <pc:docMk/>
            <pc:sldMk cId="1299156753" sldId="286"/>
            <ac:grpSpMk id="8" creationId="{20C79B29-FCDD-437F-9349-60DCAA96EBE7}"/>
          </ac:grpSpMkLst>
        </pc:grpChg>
        <pc:grpChg chg="add mod">
          <ac:chgData name="Gábor Soós" userId="5fb91e251a1c6d2c" providerId="LiveId" clId="{B3F31074-93E7-49A7-B435-916A1AB25740}" dt="2020-05-26T14:06:28.549" v="3391" actId="164"/>
          <ac:grpSpMkLst>
            <pc:docMk/>
            <pc:sldMk cId="1299156753" sldId="286"/>
            <ac:grpSpMk id="9" creationId="{1BAA67A9-AA98-4C65-AF7D-8326D65A4541}"/>
          </ac:grpSpMkLst>
        </pc:grpChg>
        <pc:grpChg chg="add mod">
          <ac:chgData name="Gábor Soós" userId="5fb91e251a1c6d2c" providerId="LiveId" clId="{B3F31074-93E7-49A7-B435-916A1AB25740}" dt="2020-05-26T14:08:53.347" v="3395" actId="164"/>
          <ac:grpSpMkLst>
            <pc:docMk/>
            <pc:sldMk cId="1299156753" sldId="286"/>
            <ac:grpSpMk id="10" creationId="{B8D405BE-2BD4-4C91-845A-F741D208F07A}"/>
          </ac:grpSpMkLst>
        </pc:grpChg>
        <pc:grpChg chg="add mod">
          <ac:chgData name="Gábor Soós" userId="5fb91e251a1c6d2c" providerId="LiveId" clId="{B3F31074-93E7-49A7-B435-916A1AB25740}" dt="2020-05-26T14:09:44.796" v="3397" actId="164"/>
          <ac:grpSpMkLst>
            <pc:docMk/>
            <pc:sldMk cId="1299156753" sldId="286"/>
            <ac:grpSpMk id="12" creationId="{CC644055-63DB-4BB6-BF8D-B555BE348BA6}"/>
          </ac:grpSpMkLst>
        </pc:grpChg>
        <pc:grpChg chg="add mod">
          <ac:chgData name="Gábor Soós" userId="5fb91e251a1c6d2c" providerId="LiveId" clId="{B3F31074-93E7-49A7-B435-916A1AB25740}" dt="2020-05-26T14:11:47.137" v="3399" actId="164"/>
          <ac:grpSpMkLst>
            <pc:docMk/>
            <pc:sldMk cId="1299156753" sldId="286"/>
            <ac:grpSpMk id="13" creationId="{4D8607E0-70A5-4D9B-A625-5F55A109F5BA}"/>
          </ac:grpSpMkLst>
        </pc:grpChg>
        <pc:grpChg chg="add mod">
          <ac:chgData name="Gábor Soós" userId="5fb91e251a1c6d2c" providerId="LiveId" clId="{B3F31074-93E7-49A7-B435-916A1AB25740}" dt="2020-05-26T07:03:44.220" v="3223" actId="164"/>
          <ac:grpSpMkLst>
            <pc:docMk/>
            <pc:sldMk cId="1299156753" sldId="286"/>
            <ac:grpSpMk id="15" creationId="{23ED8E97-1E89-4FF2-AFFF-C97111CD799C}"/>
          </ac:grpSpMkLst>
        </pc:grpChg>
        <pc:grpChg chg="add mod">
          <ac:chgData name="Gábor Soós" userId="5fb91e251a1c6d2c" providerId="LiveId" clId="{B3F31074-93E7-49A7-B435-916A1AB25740}" dt="2020-05-26T07:04:29.864" v="3224" actId="164"/>
          <ac:grpSpMkLst>
            <pc:docMk/>
            <pc:sldMk cId="1299156753" sldId="286"/>
            <ac:grpSpMk id="16" creationId="{CAB9ACFF-4A84-4E89-A87D-7EB76D727102}"/>
          </ac:grpSpMkLst>
        </pc:grpChg>
        <pc:grpChg chg="add del mod">
          <ac:chgData name="Gábor Soós" userId="5fb91e251a1c6d2c" providerId="LiveId" clId="{B3F31074-93E7-49A7-B435-916A1AB25740}" dt="2020-05-14T09:49:38.579" v="2579" actId="165"/>
          <ac:grpSpMkLst>
            <pc:docMk/>
            <pc:sldMk cId="1299156753" sldId="286"/>
            <ac:grpSpMk id="31" creationId="{AE4AC628-6B0A-4DC8-8AB8-01E2949C8AF5}"/>
          </ac:grpSpMkLst>
        </pc:grpChg>
        <pc:grpChg chg="add del mod">
          <ac:chgData name="Gábor Soós" userId="5fb91e251a1c6d2c" providerId="LiveId" clId="{B3F31074-93E7-49A7-B435-916A1AB25740}" dt="2020-05-14T09:54:03.402" v="2593" actId="165"/>
          <ac:grpSpMkLst>
            <pc:docMk/>
            <pc:sldMk cId="1299156753" sldId="286"/>
            <ac:grpSpMk id="45" creationId="{9B30CA3C-8861-437C-B876-97C745958B23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2" creationId="{328E2F4B-E839-4E18-A52D-4782D525815E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4" creationId="{B6E0113B-6D89-46FD-B678-D40DCF40B01A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5" creationId="{B71C71C1-8A3E-48A2-8A54-F4AE6DF782CF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6" creationId="{7C6805A1-4799-476D-AE03-A20747C31054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7" creationId="{B32C4D3D-4C34-4BC0-BBA5-3C626B87C6D7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8" creationId="{7570F5FB-5D1D-4817-A3C2-5E349E0D8105}"/>
          </ac:grpSpMkLst>
        </pc:grpChg>
        <pc:cxnChg chg="add mod">
          <ac:chgData name="Gábor Soós" userId="5fb91e251a1c6d2c" providerId="LiveId" clId="{B3F31074-93E7-49A7-B435-916A1AB25740}" dt="2020-05-26T07:03:44.220" v="3223" actId="164"/>
          <ac:cxnSpMkLst>
            <pc:docMk/>
            <pc:sldMk cId="1299156753" sldId="286"/>
            <ac:cxnSpMk id="7" creationId="{AC3A5CCB-389E-47C9-B596-7B61C82DB661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4" creationId="{F56075FD-5AC1-4CD0-9D6B-02AE39C3A8EB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5" creationId="{E247F899-0B93-4E03-AF3E-6935642E3939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6" creationId="{34578C0B-F2E4-4C11-8BBF-895869950233}"/>
          </ac:cxnSpMkLst>
        </pc:cxnChg>
        <pc:cxnChg chg="add mod">
          <ac:chgData name="Gábor Soós" userId="5fb91e251a1c6d2c" providerId="LiveId" clId="{B3F31074-93E7-49A7-B435-916A1AB25740}" dt="2020-05-26T07:04:29.864" v="3224" actId="164"/>
          <ac:cxnSpMkLst>
            <pc:docMk/>
            <pc:sldMk cId="1299156753" sldId="286"/>
            <ac:cxnSpMk id="23" creationId="{C02ED140-8988-4231-9FAE-91C2859F2433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25" creationId="{602A844F-2687-4A40-BA67-F813EEFA89EA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30" creationId="{0B7699C2-1E50-471D-A075-6FBCEF971A64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33" creationId="{065828CF-9BF3-45C6-9E98-02C38DA2ADAD}"/>
          </ac:cxnSpMkLst>
        </pc:cxnChg>
        <pc:cxnChg chg="del mod topLvl">
          <ac:chgData name="Gábor Soós" userId="5fb91e251a1c6d2c" providerId="LiveId" clId="{B3F31074-93E7-49A7-B435-916A1AB25740}" dt="2020-05-14T09:49:46.759" v="2580" actId="478"/>
          <ac:cxnSpMkLst>
            <pc:docMk/>
            <pc:sldMk cId="1299156753" sldId="286"/>
            <ac:cxnSpMk id="35" creationId="{F38BE180-035F-4E24-A4C2-66CABE4AC4E0}"/>
          </ac:cxnSpMkLst>
        </pc:cxnChg>
        <pc:cxnChg chg="del mod topLvl">
          <ac:chgData name="Gábor Soós" userId="5fb91e251a1c6d2c" providerId="LiveId" clId="{B3F31074-93E7-49A7-B435-916A1AB25740}" dt="2020-05-14T09:54:07.946" v="2594" actId="478"/>
          <ac:cxnSpMkLst>
            <pc:docMk/>
            <pc:sldMk cId="1299156753" sldId="286"/>
            <ac:cxnSpMk id="47" creationId="{39AF89BF-FB26-44FF-82DC-CBA9FEDEFA9E}"/>
          </ac:cxnSpMkLst>
        </pc:cxnChg>
      </pc:sldChg>
      <pc:sldChg chg="modSp add mod ord">
        <pc:chgData name="Gábor Soós" userId="5fb91e251a1c6d2c" providerId="LiveId" clId="{B3F31074-93E7-49A7-B435-916A1AB25740}" dt="2020-05-26T14:16:30.005" v="3447" actId="27636"/>
        <pc:sldMkLst>
          <pc:docMk/>
          <pc:sldMk cId="1608525298" sldId="287"/>
        </pc:sldMkLst>
        <pc:spChg chg="mod">
          <ac:chgData name="Gábor Soós" userId="5fb91e251a1c6d2c" providerId="LiveId" clId="{B3F31074-93E7-49A7-B435-916A1AB25740}" dt="2020-05-26T14:16:30.005" v="3447" actId="27636"/>
          <ac:spMkLst>
            <pc:docMk/>
            <pc:sldMk cId="1608525298" sldId="287"/>
            <ac:spMk id="2" creationId="{B1D19753-5067-4AC7-A54C-96C0304C97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A315-353E-441D-A87D-1F1C4F49CA99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E5AE-70CC-4996-9338-F6D6CADFF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0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4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sz="12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Másoljuk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be a projektmappába az _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mappát, ami tartalmaz egy mintát a tárolandó tanfolyamok adataival (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trainings.json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200" dirty="0">
                <a:solidFill>
                  <a:srgbClr val="569CD6"/>
                </a:solidFill>
                <a:latin typeface="Consolas" panose="020B0609020204030204" pitchFamily="49" charset="0"/>
              </a:rPr>
              <a:t>Ezután hozzunk létre egy </a:t>
            </a:r>
            <a:r>
              <a:rPr lang="hu-HU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models</a:t>
            </a:r>
            <a:r>
              <a:rPr lang="hu-HU" sz="1200" dirty="0">
                <a:solidFill>
                  <a:srgbClr val="569CD6"/>
                </a:solidFill>
                <a:latin typeface="Consolas" panose="020B0609020204030204" pitchFamily="49" charset="0"/>
              </a:rPr>
              <a:t> mappát, benne egy </a:t>
            </a:r>
            <a:r>
              <a:rPr lang="hu-HU" sz="1200" b="1" u="sng" dirty="0">
                <a:solidFill>
                  <a:srgbClr val="569CD6"/>
                </a:solidFill>
                <a:latin typeface="Consolas" panose="020B0609020204030204" pitchFamily="49" charset="0"/>
              </a:rPr>
              <a:t>Training</a:t>
            </a:r>
            <a:r>
              <a:rPr lang="hu-HU" sz="1200" dirty="0">
                <a:solidFill>
                  <a:srgbClr val="569CD6"/>
                </a:solidFill>
                <a:latin typeface="Consolas" panose="020B0609020204030204" pitchFamily="49" charset="0"/>
              </a:rPr>
              <a:t>.js fájlt. (egyesszám és nagybetűvel kezdődik)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76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74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Promise</a:t>
            </a:r>
            <a:r>
              <a:rPr lang="hu-HU" dirty="0"/>
              <a:t>-oknál eddig használt .</a:t>
            </a:r>
            <a:r>
              <a:rPr lang="hu-HU" dirty="0" err="1"/>
              <a:t>then</a:t>
            </a:r>
            <a:r>
              <a:rPr lang="hu-HU" dirty="0"/>
              <a:t>().</a:t>
            </a:r>
            <a:r>
              <a:rPr lang="hu-HU" dirty="0" err="1"/>
              <a:t>catch</a:t>
            </a:r>
            <a:r>
              <a:rPr lang="hu-HU" dirty="0"/>
              <a:t>() szerkezet helyett használhatjuk az </a:t>
            </a:r>
            <a:r>
              <a:rPr lang="hu-HU" dirty="0" err="1"/>
              <a:t>async-await</a:t>
            </a:r>
            <a:r>
              <a:rPr lang="hu-HU" dirty="0"/>
              <a:t> szintaktikai "cukrot", és a </a:t>
            </a:r>
            <a:r>
              <a:rPr lang="hu-HU" dirty="0" err="1"/>
              <a:t>try-catch</a:t>
            </a:r>
            <a:r>
              <a:rPr lang="hu-HU" dirty="0"/>
              <a:t> szerkezettel tudjuk védeni.</a:t>
            </a:r>
          </a:p>
          <a:p>
            <a:r>
              <a:rPr lang="hu-HU" b="1" dirty="0"/>
              <a:t>A </a:t>
            </a:r>
            <a:r>
              <a:rPr lang="hu-HU" b="1" dirty="0" err="1"/>
              <a:t>try-catch</a:t>
            </a:r>
            <a:r>
              <a:rPr lang="hu-HU" b="1" dirty="0"/>
              <a:t> védelem helyett alkalmazhatunk köztes szoftvert is!</a:t>
            </a:r>
          </a:p>
          <a:p>
            <a:r>
              <a:rPr lang="hu-HU" dirty="0"/>
              <a:t>Régebben így csináltuk:</a:t>
            </a:r>
          </a:p>
          <a:p>
            <a:r>
              <a:rPr lang="hu-HU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createTraining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11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83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Teszteljünk!!!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07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3FDCD-8432-4826-91D1-8FFDE55E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253CCF-0383-4FC7-A445-7E75F5FF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3A2044-A7A4-4450-89B1-85D80401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080C2-DE94-492E-8545-52A8A7DB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F312B7-7CD1-441E-B730-CEA1BEC0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B21C69-206F-4305-95A9-72BD717E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E9ABC9-B3C7-4421-89AD-05F92F9E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CBEBAB-8DCD-4229-B844-8583C694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E89322-AC74-4EFD-A987-CC78940F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2872AD-4459-4F39-9964-F0369B12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5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1BA312-A7FC-400E-8D02-B020D4C9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14E85A2-0429-45A2-B903-0A831F24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1C00E-1B33-40CA-A071-9182195A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206D14-C0BF-47DF-B693-69383824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367630-7611-47DA-8C98-274607B2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1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1A21B-6D75-4137-A721-931E81D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EAF1E-960E-4305-92F7-6B346394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36031D-7498-4FD2-AB62-9140A015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E66934-BE63-442E-A4D4-50ADAA3D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7FBED-4485-40AD-AB69-53C6C15A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7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E6399-0B4A-4C6A-A8A1-E698CBE8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66512E-9F01-46BD-8B04-CB249F43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2932A8-4E7B-4837-B171-44ED287F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4A3149-27A3-46DA-A4CA-39EA10FC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617C80-FB74-4584-A960-585DBD1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55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A2BF1-8F1F-4E83-B3DD-35E45F1C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5A0813-C0D5-4494-9929-A54826EC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E73567-440A-4A0C-8B30-3A833D9E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37EA64-310E-4A37-BEEB-90188B27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F1C548-E5FF-418A-BF40-998D4855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D3A109-6A39-4229-8F60-F33ED730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3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B2C4B-D91D-44E3-AB76-59D94D9F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D4C18E-5EA0-4869-9FA0-E72590B6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FB8097-F151-4893-B745-AC7A088D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1E0AAF-E8F8-40A3-BAA4-35C041C21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F1E8ED-AFE8-4ACF-8370-55C6BD1E3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87D99F-A546-4EC0-AE70-0556BE1B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C0FDEA-D5EE-4244-A711-7C6FB886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90F7351-38CA-47DB-ACCD-A1268A7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5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B7823-085D-472A-A77C-E297275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C76A55-9CBA-4ED8-AE62-5BB20B07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627426-FE14-4D81-BB4B-88ED061C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31AE51-AC5F-4406-85BB-668D0FF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6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3BFEBF-0BB3-4CDA-9D05-BFFC2E52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E7A929-7D30-4094-BA11-4F997AB4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3B823A-E624-420C-AF56-7BAA873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8541F5-ECC6-4D73-A9BA-155A22C5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EF4D3B-320C-4ACF-A2ED-326B0198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DEDFC1-70ED-4532-B042-F416D00B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FFCDEE-F36D-45A3-A2D9-53DBBD0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AD60CD-4C5D-4344-9ED6-C6E2D3B3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5B3B27-C036-447B-8DEC-0B74E8D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7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8546E-EEDF-4114-B507-81A7F1FB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D0AAD5F-F0C5-44EB-9A98-AA49EAE04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316F80-C483-47FF-9054-7691FD2D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11AA4F-6FA8-4A11-A23B-3D61A461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1B95E4-0C8F-44FC-97F4-1710D713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13597D1-68BB-4F28-A40E-A5B40F11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CA8E239-8712-49A0-8AA2-D315D7E7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FF06C9-E8DF-403B-B379-2C392CE3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0E6025-A18A-4A7C-BE27-63849400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54B6C5-7AF7-49B8-A2A4-72FB28EAE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813511-1BE1-4CCE-9CCB-67CA7D3F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6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EE382F-C815-4CA8-B271-D574B74C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hu-HU" sz="5800"/>
              <a:t>NodeJS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2468B5-964F-4595-A624-0E5FEA2C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 API minta projekt építése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használata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Csatlakozás a </a:t>
            </a:r>
            <a:r>
              <a:rPr lang="hu-HU" dirty="0" err="1"/>
              <a:t>MongoDB</a:t>
            </a:r>
            <a:r>
              <a:rPr lang="hu-HU" dirty="0"/>
              <a:t> szerverhez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9CF1FC8-8DB4-4443-821A-E8479A840257}"/>
              </a:ext>
            </a:extLst>
          </p:cNvPr>
          <p:cNvSpPr txBox="1"/>
          <p:nvPr/>
        </p:nvSpPr>
        <p:spPr>
          <a:xfrm>
            <a:off x="774797" y="1591632"/>
            <a:ext cx="49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mongoose</a:t>
            </a:r>
            <a:endParaRPr lang="hu-HU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1BEB14D-E5CA-762A-46C7-B239B9E82AD3}"/>
              </a:ext>
            </a:extLst>
          </p:cNvPr>
          <p:cNvSpPr txBox="1"/>
          <p:nvPr/>
        </p:nvSpPr>
        <p:spPr>
          <a:xfrm>
            <a:off x="2562297" y="3318570"/>
            <a:ext cx="6663718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"dotenv"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hu-HU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.env fájlt olvassa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"mongoose"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"strictQuery"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mongoString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DATABASE_URL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mongoString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"connected"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`Database Connected </a:t>
            </a: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D79253A-5302-1A71-3681-41ED2EC3BAE2}"/>
              </a:ext>
            </a:extLst>
          </p:cNvPr>
          <p:cNvSpPr txBox="1"/>
          <p:nvPr/>
        </p:nvSpPr>
        <p:spPr>
          <a:xfrm>
            <a:off x="1151726" y="4222684"/>
            <a:ext cx="141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server.js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4725A38-15D8-F327-22E8-FFAF537EBB5F}"/>
              </a:ext>
            </a:extLst>
          </p:cNvPr>
          <p:cNvSpPr txBox="1"/>
          <p:nvPr/>
        </p:nvSpPr>
        <p:spPr>
          <a:xfrm>
            <a:off x="9730912" y="60036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Teszteljünk!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6CE46A-5703-21E1-DF36-33E57DB0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4136"/>
            <a:ext cx="10435329" cy="12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8882"/>
            <a:ext cx="10515600" cy="548935"/>
          </a:xfrm>
        </p:spPr>
        <p:txBody>
          <a:bodyPr>
            <a:normAutofit fontScale="90000"/>
          </a:bodyPr>
          <a:lstStyle/>
          <a:p>
            <a:r>
              <a:rPr lang="hu-HU" dirty="0"/>
              <a:t>Modell elkészítése (még </a:t>
            </a:r>
            <a:r>
              <a:rPr lang="hu-HU" dirty="0" err="1"/>
              <a:t>user</a:t>
            </a:r>
            <a:r>
              <a:rPr lang="hu-HU" dirty="0"/>
              <a:t> nélkül) 1.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1BEB14D-E5CA-762A-46C7-B239B9E82AD3}"/>
              </a:ext>
            </a:extLst>
          </p:cNvPr>
          <p:cNvSpPr txBox="1"/>
          <p:nvPr/>
        </p:nvSpPr>
        <p:spPr>
          <a:xfrm>
            <a:off x="1206402" y="889970"/>
            <a:ext cx="9779195" cy="5968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bIns="0" rtlCol="0">
            <a:no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TrainingSchema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add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 more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50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add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 more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500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/https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\/\/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www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-a-zA-Z0-9@:%._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\+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~#=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{1,256}\.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a-zA-Z0-9()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{1,6}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-a-zA-Z0-9()@:%_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\+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.~#?&amp;//=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URL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HTTP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HTTPS'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@\w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{2,3}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hu-H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add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email'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40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84"/>
            <a:ext cx="10515600" cy="548935"/>
          </a:xfrm>
        </p:spPr>
        <p:txBody>
          <a:bodyPr>
            <a:normAutofit fontScale="90000"/>
          </a:bodyPr>
          <a:lstStyle/>
          <a:p>
            <a:r>
              <a:rPr lang="hu-HU" dirty="0"/>
              <a:t>Modell elkészítése (még </a:t>
            </a:r>
            <a:r>
              <a:rPr lang="hu-HU" dirty="0" err="1"/>
              <a:t>user</a:t>
            </a:r>
            <a:r>
              <a:rPr lang="hu-HU" dirty="0"/>
              <a:t> nélkül) 2.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1BEB14D-E5CA-762A-46C7-B239B9E82AD3}"/>
              </a:ext>
            </a:extLst>
          </p:cNvPr>
          <p:cNvSpPr txBox="1"/>
          <p:nvPr/>
        </p:nvSpPr>
        <p:spPr>
          <a:xfrm>
            <a:off x="311780" y="1298308"/>
            <a:ext cx="5125759" cy="53886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bIns="0" rtlCol="0">
            <a:noAutofit/>
          </a:bodyPr>
          <a:lstStyle/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add an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hu-H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GeoJSON</a:t>
            </a:r>
            <a:r>
              <a:rPr lang="hu-H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Point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'2dsphere'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formattedAddress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must be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least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must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 more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10'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D09537F-03DB-DE64-44DE-CA58D650CFEE}"/>
              </a:ext>
            </a:extLst>
          </p:cNvPr>
          <p:cNvSpPr txBox="1"/>
          <p:nvPr/>
        </p:nvSpPr>
        <p:spPr>
          <a:xfrm>
            <a:off x="5650433" y="1298308"/>
            <a:ext cx="6460132" cy="53886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bIns="0" rtlCol="0">
            <a:noAutofit/>
          </a:bodyPr>
          <a:lstStyle/>
          <a:p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photo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"no-photo.jpg"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housing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careers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hu-H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hu-H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hu-H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strings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'UI/UX'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Science'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'Business'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TrainingSchema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u-HU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trainings</a:t>
            </a:r>
            <a:r>
              <a:rPr lang="hu-HU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23"/>
            <a:ext cx="10515600" cy="59115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- POST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B67910-1DFA-F7A3-DF48-8A3DACD0C70D}"/>
              </a:ext>
            </a:extLst>
          </p:cNvPr>
          <p:cNvSpPr txBox="1"/>
          <p:nvPr/>
        </p:nvSpPr>
        <p:spPr>
          <a:xfrm>
            <a:off x="4795367" y="1506362"/>
            <a:ext cx="69010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hu-H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createTraining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B3538F6-769D-2FB1-4CD2-4A1B86366AE1}"/>
              </a:ext>
            </a:extLst>
          </p:cNvPr>
          <p:cNvGrpSpPr/>
          <p:nvPr/>
        </p:nvGrpSpPr>
        <p:grpSpPr>
          <a:xfrm>
            <a:off x="447312" y="1506362"/>
            <a:ext cx="4229987" cy="4593895"/>
            <a:chOff x="1060969" y="2231256"/>
            <a:chExt cx="4229987" cy="4593895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2B9596C8-AEAE-F2E2-397C-7BC85200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969" y="2231256"/>
              <a:ext cx="4229987" cy="4593895"/>
            </a:xfrm>
            <a:prstGeom prst="rect">
              <a:avLst/>
            </a:prstGeom>
          </p:spPr>
        </p:pic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FB03206-F2CA-FC00-8A23-989A305FC90C}"/>
                </a:ext>
              </a:extLst>
            </p:cNvPr>
            <p:cNvSpPr/>
            <p:nvPr/>
          </p:nvSpPr>
          <p:spPr>
            <a:xfrm>
              <a:off x="1109844" y="6512482"/>
              <a:ext cx="802718" cy="1675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" name="Téglalap 8">
            <a:extLst>
              <a:ext uri="{FF2B5EF4-FFF2-40B4-BE49-F238E27FC236}">
                <a16:creationId xmlns:a16="http://schemas.microsoft.com/office/drawing/2014/main" id="{BF9B387B-111C-7BDA-E3E8-23D8FAD46F82}"/>
              </a:ext>
            </a:extLst>
          </p:cNvPr>
          <p:cNvSpPr/>
          <p:nvPr/>
        </p:nvSpPr>
        <p:spPr>
          <a:xfrm>
            <a:off x="5025710" y="2414303"/>
            <a:ext cx="2303451" cy="2172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8308C03-06BF-6E12-3F9B-59F5ED47526A}"/>
              </a:ext>
            </a:extLst>
          </p:cNvPr>
          <p:cNvCxnSpPr>
            <a:endCxn id="7" idx="3"/>
          </p:cNvCxnSpPr>
          <p:nvPr/>
        </p:nvCxnSpPr>
        <p:spPr>
          <a:xfrm flipH="1">
            <a:off x="1298905" y="2631517"/>
            <a:ext cx="5346201" cy="32398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1057A97-F250-B8A9-744F-92D8DE02DA5C}"/>
              </a:ext>
            </a:extLst>
          </p:cNvPr>
          <p:cNvSpPr txBox="1"/>
          <p:nvPr/>
        </p:nvSpPr>
        <p:spPr>
          <a:xfrm>
            <a:off x="6237021" y="2799024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Azért kapunk </a:t>
            </a:r>
            <a:r>
              <a:rPr lang="hu-HU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undefinied</a:t>
            </a:r>
            <a:r>
              <a:rPr lang="hu-HU" sz="1400" dirty="0">
                <a:solidFill>
                  <a:srgbClr val="FF0000"/>
                </a:solidFill>
                <a:latin typeface="Consolas" panose="020B0609020204030204" pitchFamily="49" charset="0"/>
              </a:rPr>
              <a:t> üzenetet, </a:t>
            </a:r>
          </a:p>
          <a:p>
            <a:pPr algn="l"/>
            <a:r>
              <a:rPr lang="hu-HU" sz="1400" dirty="0">
                <a:solidFill>
                  <a:srgbClr val="FF0000"/>
                </a:solidFill>
                <a:latin typeface="Consolas" panose="020B0609020204030204" pitchFamily="49" charset="0"/>
              </a:rPr>
              <a:t>mert nincs még beállítva a body-parser</a:t>
            </a:r>
            <a:endParaRPr lang="hu-HU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15B0360-260B-8483-3E32-F5E191B20D07}"/>
              </a:ext>
            </a:extLst>
          </p:cNvPr>
          <p:cNvSpPr txBox="1"/>
          <p:nvPr/>
        </p:nvSpPr>
        <p:spPr>
          <a:xfrm>
            <a:off x="4795367" y="3915044"/>
            <a:ext cx="690104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hu-H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E8DE216-DF07-D106-FA59-D4DDC0ECED5A}"/>
              </a:ext>
            </a:extLst>
          </p:cNvPr>
          <p:cNvSpPr txBox="1"/>
          <p:nvPr/>
        </p:nvSpPr>
        <p:spPr>
          <a:xfrm>
            <a:off x="5131590" y="357388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server.js-be: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32DB6EA-EF88-2291-F2E6-4F67016E3519}"/>
              </a:ext>
            </a:extLst>
          </p:cNvPr>
          <p:cNvSpPr txBox="1"/>
          <p:nvPr/>
        </p:nvSpPr>
        <p:spPr>
          <a:xfrm>
            <a:off x="5131590" y="45173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Így már jó lesz: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FCAAA5B0-044B-44A5-0820-DAF2EB30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043" y="4853012"/>
            <a:ext cx="5884069" cy="131462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CECB3AC2-9B57-74A5-5C14-33D378AD35A7}"/>
              </a:ext>
            </a:extLst>
          </p:cNvPr>
          <p:cNvSpPr/>
          <p:nvPr/>
        </p:nvSpPr>
        <p:spPr>
          <a:xfrm>
            <a:off x="586333" y="1832697"/>
            <a:ext cx="1528653" cy="2404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1EAB50E-BDC7-1AF4-C675-7CC4A78B7B93}"/>
              </a:ext>
            </a:extLst>
          </p:cNvPr>
          <p:cNvSpPr/>
          <p:nvPr/>
        </p:nvSpPr>
        <p:spPr>
          <a:xfrm>
            <a:off x="4858186" y="1506362"/>
            <a:ext cx="4446358" cy="3080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4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23"/>
            <a:ext cx="10515600" cy="59115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course</a:t>
            </a:r>
            <a:r>
              <a:rPr lang="hu-HU" dirty="0"/>
              <a:t> - POST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B67910-1DFA-F7A3-DF48-8A3DACD0C70D}"/>
              </a:ext>
            </a:extLst>
          </p:cNvPr>
          <p:cNvSpPr txBox="1"/>
          <p:nvPr/>
        </p:nvSpPr>
        <p:spPr>
          <a:xfrm>
            <a:off x="204113" y="1059623"/>
            <a:ext cx="6112631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createTraining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E8DE216-DF07-D106-FA59-D4DDC0ECED5A}"/>
              </a:ext>
            </a:extLst>
          </p:cNvPr>
          <p:cNvSpPr txBox="1"/>
          <p:nvPr/>
        </p:nvSpPr>
        <p:spPr>
          <a:xfrm>
            <a:off x="553721" y="3036742"/>
            <a:ext cx="5698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1" i="0" u="sng" dirty="0">
                <a:solidFill>
                  <a:srgbClr val="401B9C"/>
                </a:solidFill>
                <a:effectLst/>
                <a:latin typeface="udemy sans"/>
              </a:rPr>
              <a:t>Ha van olyan mező, amely nem szerepel a modellünkben, </a:t>
            </a:r>
          </a:p>
          <a:p>
            <a:pPr algn="l"/>
            <a:r>
              <a:rPr lang="hu-HU" b="1" i="0" u="sng" dirty="0">
                <a:solidFill>
                  <a:srgbClr val="401B9C"/>
                </a:solidFill>
                <a:effectLst/>
                <a:latin typeface="udemy sans"/>
              </a:rPr>
              <a:t>akkor az nem kerül be az adatbázisunkba!</a:t>
            </a:r>
            <a:endParaRPr lang="hu-HU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76B5774-3F54-B370-60F9-2F22909D6618}"/>
              </a:ext>
            </a:extLst>
          </p:cNvPr>
          <p:cNvSpPr txBox="1"/>
          <p:nvPr/>
        </p:nvSpPr>
        <p:spPr>
          <a:xfrm>
            <a:off x="6726805" y="6050014"/>
            <a:ext cx="510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1" i="0" u="sng" dirty="0">
                <a:solidFill>
                  <a:srgbClr val="401B9C"/>
                </a:solidFill>
                <a:effectLst/>
                <a:latin typeface="udemy sans"/>
              </a:rPr>
              <a:t>A többi adatot is importáljuk be az adatbázisunkba!</a:t>
            </a:r>
            <a:endParaRPr lang="hu-HU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A819F0-5196-923B-32B0-603B11F5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5" y="3730422"/>
            <a:ext cx="5091193" cy="307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64498BAD-4658-4F39-C259-54D527AB4280}"/>
              </a:ext>
            </a:extLst>
          </p:cNvPr>
          <p:cNvSpPr/>
          <p:nvPr/>
        </p:nvSpPr>
        <p:spPr>
          <a:xfrm>
            <a:off x="784065" y="3730422"/>
            <a:ext cx="2154579" cy="2343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F71EE42-A1B4-25C8-6B2F-47ACB648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462" y="1059623"/>
            <a:ext cx="5698035" cy="48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5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151455"/>
            <a:ext cx="5384006" cy="591156"/>
          </a:xfrm>
        </p:spPr>
        <p:txBody>
          <a:bodyPr>
            <a:normAutofit fontScale="90000"/>
          </a:bodyPr>
          <a:lstStyle/>
          <a:p>
            <a:r>
              <a:rPr lang="hu-HU" dirty="0"/>
              <a:t>Képzések lekérése - GET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B67910-1DFA-F7A3-DF48-8A3DACD0C70D}"/>
              </a:ext>
            </a:extLst>
          </p:cNvPr>
          <p:cNvSpPr txBox="1"/>
          <p:nvPr/>
        </p:nvSpPr>
        <p:spPr>
          <a:xfrm>
            <a:off x="90741" y="1163761"/>
            <a:ext cx="7552525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E8DE216-DF07-D106-FA59-D4DDC0ECED5A}"/>
              </a:ext>
            </a:extLst>
          </p:cNvPr>
          <p:cNvSpPr txBox="1"/>
          <p:nvPr/>
        </p:nvSpPr>
        <p:spPr>
          <a:xfrm>
            <a:off x="794999" y="794428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Az összes képzés lekérése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4A38865-70FD-BDCF-6885-ECA27F71E358}"/>
              </a:ext>
            </a:extLst>
          </p:cNvPr>
          <p:cNvSpPr txBox="1"/>
          <p:nvPr/>
        </p:nvSpPr>
        <p:spPr>
          <a:xfrm>
            <a:off x="214312" y="4124580"/>
            <a:ext cx="7317273" cy="2123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6E0EB23-9542-2FB6-7B1A-6BD6ED38478E}"/>
              </a:ext>
            </a:extLst>
          </p:cNvPr>
          <p:cNvSpPr txBox="1"/>
          <p:nvPr/>
        </p:nvSpPr>
        <p:spPr>
          <a:xfrm>
            <a:off x="794999" y="374509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Egy adott képzés lekérése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B71D1CB-BCD9-8022-A8A0-4B4D9F9E032C}"/>
              </a:ext>
            </a:extLst>
          </p:cNvPr>
          <p:cNvSpPr txBox="1"/>
          <p:nvPr/>
        </p:nvSpPr>
        <p:spPr>
          <a:xfrm>
            <a:off x="347020" y="2743570"/>
            <a:ext cx="5748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 a visszaadott dokumentumok számára vagyunk kíváncsiak, akkor használjuk a </a:t>
            </a:r>
            <a:r>
              <a:rPr lang="hu-HU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trainings.length</a:t>
            </a:r>
            <a:r>
              <a:rPr lang="hu-HU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hu-HU" sz="14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F2F8065-974C-7DFE-47D7-5AE5E20F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90" y="493540"/>
            <a:ext cx="4451010" cy="267990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E15D8ED-E06A-C4F8-27D9-F118035C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990" y="3348007"/>
            <a:ext cx="4451010" cy="35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70" y="32626"/>
            <a:ext cx="8881742" cy="1002524"/>
          </a:xfrm>
        </p:spPr>
        <p:txBody>
          <a:bodyPr>
            <a:noAutofit/>
          </a:bodyPr>
          <a:lstStyle/>
          <a:p>
            <a:r>
              <a:rPr lang="hu-HU" sz="3200" dirty="0"/>
              <a:t>Képzés frissítése és törlése - PUT (PATCH), DELETE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B67910-1DFA-F7A3-DF48-8A3DACD0C70D}"/>
              </a:ext>
            </a:extLst>
          </p:cNvPr>
          <p:cNvSpPr txBox="1"/>
          <p:nvPr/>
        </p:nvSpPr>
        <p:spPr>
          <a:xfrm>
            <a:off x="603281" y="1260877"/>
            <a:ext cx="6970185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findByIdAndUpdate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frissített adatokat kapjuk vissza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runValidators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Ellenőrizze a frissített adatokat a modell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E8DE216-DF07-D106-FA59-D4DDC0ECED5A}"/>
              </a:ext>
            </a:extLst>
          </p:cNvPr>
          <p:cNvSpPr txBox="1"/>
          <p:nvPr/>
        </p:nvSpPr>
        <p:spPr>
          <a:xfrm>
            <a:off x="545518" y="894417"/>
            <a:ext cx="320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Adott képzés frissítése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4A38865-70FD-BDCF-6885-ECA27F71E358}"/>
              </a:ext>
            </a:extLst>
          </p:cNvPr>
          <p:cNvSpPr txBox="1"/>
          <p:nvPr/>
        </p:nvSpPr>
        <p:spPr>
          <a:xfrm>
            <a:off x="603281" y="4476548"/>
            <a:ext cx="6970185" cy="2123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findByIdAndDelete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6E0EB23-9542-2FB6-7B1A-6BD6ED38478E}"/>
              </a:ext>
            </a:extLst>
          </p:cNvPr>
          <p:cNvSpPr txBox="1"/>
          <p:nvPr/>
        </p:nvSpPr>
        <p:spPr>
          <a:xfrm>
            <a:off x="603281" y="4096766"/>
            <a:ext cx="393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u-H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dott képzés törlése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32B7E41-1D14-6EDA-F776-A49825581C6E}"/>
              </a:ext>
            </a:extLst>
          </p:cNvPr>
          <p:cNvSpPr/>
          <p:nvPr/>
        </p:nvSpPr>
        <p:spPr>
          <a:xfrm>
            <a:off x="1115833" y="1864420"/>
            <a:ext cx="5707857" cy="3786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3FB63C7-B47F-21ED-11DB-D7432E00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153" y="1260877"/>
            <a:ext cx="3741566" cy="267765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05ED170-F668-EDCD-0832-A681B8630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53" y="4476548"/>
            <a:ext cx="4137900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tx1">
            <a:lumMod val="85000"/>
            <a:lumOff val="15000"/>
          </a:schemeClr>
        </a:solidFill>
      </a:spPr>
      <a:bodyPr wrap="square" rtlCol="0">
        <a:spAutoFit/>
      </a:bodyPr>
      <a:lstStyle>
        <a:defPPr algn="l">
          <a:defRPr b="0" dirty="0" smtClean="0">
            <a:solidFill>
              <a:srgbClr val="569CD6"/>
            </a:solidFill>
            <a:effectLst/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23145</TotalTime>
  <Words>1399</Words>
  <Application>Microsoft Office PowerPoint</Application>
  <PresentationFormat>Szélesvásznú</PresentationFormat>
  <Paragraphs>207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udemy sans</vt:lpstr>
      <vt:lpstr>Office-téma</vt:lpstr>
      <vt:lpstr>NodeJS</vt:lpstr>
      <vt:lpstr>Csatlakozás a MongoDB szerverhez</vt:lpstr>
      <vt:lpstr>Modell elkészítése (még user nélkül) 1.</vt:lpstr>
      <vt:lpstr>Modell elkészítése (még user nélkül) 2.</vt:lpstr>
      <vt:lpstr>Create training - POST</vt:lpstr>
      <vt:lpstr>Create course - POST</vt:lpstr>
      <vt:lpstr>Képzések lekérése - GET</vt:lpstr>
      <vt:lpstr>Képzés frissítése és törlése - PUT (PATCH),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Gábor Soós</dc:creator>
  <cp:lastModifiedBy>malagi@sulid.hu</cp:lastModifiedBy>
  <cp:revision>135</cp:revision>
  <dcterms:created xsi:type="dcterms:W3CDTF">2020-04-25T09:14:24Z</dcterms:created>
  <dcterms:modified xsi:type="dcterms:W3CDTF">2023-01-08T16:25:15Z</dcterms:modified>
</cp:coreProperties>
</file>