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97" r:id="rId2"/>
    <p:sldId id="289" r:id="rId3"/>
    <p:sldId id="258" r:id="rId4"/>
    <p:sldId id="296" r:id="rId5"/>
    <p:sldId id="303" r:id="rId6"/>
    <p:sldId id="302" r:id="rId7"/>
    <p:sldId id="291" r:id="rId8"/>
    <p:sldId id="294" r:id="rId9"/>
    <p:sldId id="292" r:id="rId10"/>
    <p:sldId id="30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</p14:sldIdLst>
        </p14:section>
        <p14:section name="Content" id="{2C67B003-B916-43D3-BE5B-B3D36B8F4E1C}">
          <p14:sldIdLst>
            <p14:sldId id="296"/>
            <p14:sldId id="303"/>
            <p14:sldId id="302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35" autoAdjust="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</a:t>
            </a:r>
            <a:r>
              <a:rPr lang="en-US" dirty="0" smtClean="0"/>
              <a:t>1-2 </a:t>
            </a:r>
            <a:r>
              <a:rPr lang="en-US" dirty="0"/>
              <a:t>minutes for each question. Its important to provide them  with the opportunity to answer the questions based on the reading, labs, and assigned homework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Thematic, Functional,</a:t>
            </a:r>
            <a:r>
              <a:rPr lang="en-US" baseline="0" dirty="0" smtClean="0"/>
              <a:t> Descriptive, Formulaic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07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fudge@syr.edu" TargetMode="External"/><Relationship Id="rId2" Type="http://schemas.openxmlformats.org/officeDocument/2006/relationships/hyperlink" Target="mailto:mafudge@gmail.co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5" y="2074363"/>
            <a:ext cx="285749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Namespaces, Identity Management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C:\Users\mafudge\Documents\ist346\Content\comics\The 5th Wave-2007.05.23-password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0621" y="407377"/>
            <a:ext cx="4563549" cy="617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Identity Management</a:t>
            </a:r>
            <a:endParaRPr lang="en-US" dirty="0"/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a namespace? What are 4 common ways to choosing names? What are the two types of namespaces?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Provide 2 examples of a hierarchical namespace which is global.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the name service for computers? For people?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AAA? Define each term.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Define self-service. Provide an example of it used on campus.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a Distinguished Name, or DN? Is it a global namespace? 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r>
              <a:rPr lang="en-US" dirty="0" smtClean="0"/>
              <a:t>Flat</a:t>
            </a:r>
          </a:p>
          <a:p>
            <a:pPr lvl="1"/>
            <a:r>
              <a:rPr lang="en-US" dirty="0" smtClean="0"/>
              <a:t>mafudge</a:t>
            </a:r>
            <a:endParaRPr lang="en-US" dirty="0"/>
          </a:p>
          <a:p>
            <a:r>
              <a:rPr lang="en-US" dirty="0" smtClean="0"/>
              <a:t>Global / </a:t>
            </a:r>
            <a:r>
              <a:rPr lang="en-US" dirty="0" err="1" smtClean="0"/>
              <a:t>Heirarchial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mafudge@gmail.com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mafudge@syr.edu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Conventions:</a:t>
            </a:r>
          </a:p>
          <a:p>
            <a:r>
              <a:rPr lang="en-US" dirty="0" smtClean="0"/>
              <a:t>Formulaic</a:t>
            </a:r>
          </a:p>
          <a:p>
            <a:pPr lvl="1"/>
            <a:r>
              <a:rPr lang="en-US" dirty="0" smtClean="0"/>
              <a:t>User001, user001</a:t>
            </a:r>
          </a:p>
          <a:p>
            <a:r>
              <a:rPr lang="en-US" dirty="0" smtClean="0"/>
              <a:t>Thematic</a:t>
            </a:r>
          </a:p>
          <a:p>
            <a:pPr lvl="1"/>
            <a:r>
              <a:rPr lang="en-US" dirty="0" smtClean="0"/>
              <a:t>Red, blue, green</a:t>
            </a:r>
          </a:p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Mail, web, print</a:t>
            </a:r>
          </a:p>
          <a:p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Ist-hinds010-pc1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Namespace type and Convention?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the namespace type and convention? </a:t>
            </a:r>
          </a:p>
          <a:p>
            <a:pPr marL="514350" indent="-514350">
              <a:buAutoNum type="arabicPeriod"/>
            </a:pPr>
            <a:r>
              <a:rPr lang="en-US" dirty="0" smtClean="0"/>
              <a:t>An SUID? 101892932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A URL?  http://ischool.syr.edu/classes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A Docker image name? Ubuntu </a:t>
            </a:r>
            <a:r>
              <a:rPr lang="en-US" dirty="0" err="1" smtClean="0"/>
              <a:t>Ubuntu:latest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Course numbers? IST346, CAS104</a:t>
            </a:r>
          </a:p>
          <a:p>
            <a:pPr marL="514350" indent="-514350">
              <a:buAutoNum type="arabicPeriod"/>
            </a:pPr>
            <a:r>
              <a:rPr lang="en-US" dirty="0" smtClean="0"/>
              <a:t>NFL Teams? Dallas Cowboys</a:t>
            </a:r>
          </a:p>
          <a:p>
            <a:pPr marL="514350" indent="-514350">
              <a:buAutoNum type="arabicPeriod"/>
            </a:pPr>
            <a:r>
              <a:rPr lang="en-US" dirty="0" smtClean="0"/>
              <a:t>A Twitter user name? @mafudge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0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Authentication,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OAUTH2 workflow</a:t>
            </a:r>
          </a:p>
          <a:p>
            <a:pPr lvl="1"/>
            <a:r>
              <a:rPr lang="en-US" dirty="0" smtClean="0"/>
              <a:t>Sign in g.syr.edu</a:t>
            </a:r>
          </a:p>
          <a:p>
            <a:pPr lvl="1"/>
            <a:r>
              <a:rPr lang="en-US" dirty="0" smtClean="0"/>
              <a:t>Setup 2 step verification</a:t>
            </a:r>
          </a:p>
          <a:p>
            <a:pPr lvl="1"/>
            <a:r>
              <a:rPr lang="en-US" dirty="0" smtClean="0"/>
              <a:t>Message sent to my phone</a:t>
            </a:r>
          </a:p>
          <a:p>
            <a:pPr lvl="1"/>
            <a:r>
              <a:rPr lang="en-US" dirty="0" smtClean="0"/>
              <a:t>Login in to fa.ischool.syr.edu</a:t>
            </a:r>
          </a:p>
          <a:p>
            <a:pPr lvl="1"/>
            <a:r>
              <a:rPr lang="en-US" dirty="0" smtClean="0"/>
              <a:t>Login to </a:t>
            </a:r>
            <a:r>
              <a:rPr lang="en-US" smtClean="0"/>
              <a:t>stack overflow.com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some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Fsadghsadfasd</a:t>
            </a:r>
            <a:endParaRPr lang="en-US" sz="3200" dirty="0"/>
          </a:p>
          <a:p>
            <a:r>
              <a:rPr lang="en-US" sz="3200" dirty="0" err="1"/>
              <a:t>Fsadgfsad</a:t>
            </a:r>
            <a:endParaRPr lang="en-US" sz="3200" dirty="0"/>
          </a:p>
          <a:p>
            <a:r>
              <a:rPr lang="en-US" sz="3200" dirty="0" err="1"/>
              <a:t>fashdfas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284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IST346: Namespaces, Identity Management</vt:lpstr>
      <vt:lpstr>Agenda</vt:lpstr>
      <vt:lpstr>Discussion Questions</vt:lpstr>
      <vt:lpstr>Namespaces</vt:lpstr>
      <vt:lpstr>Namespace type and Convention?</vt:lpstr>
      <vt:lpstr>Authentication, Authorization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31</cp:revision>
  <dcterms:created xsi:type="dcterms:W3CDTF">2018-06-15T01:33:02Z</dcterms:created>
  <dcterms:modified xsi:type="dcterms:W3CDTF">2018-09-19T18:02:27Z</dcterms:modified>
</cp:coreProperties>
</file>