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98" r:id="rId18"/>
    <p:sldId id="299" r:id="rId19"/>
    <p:sldId id="300" r:id="rId20"/>
    <p:sldId id="301"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7" d="100"/>
          <a:sy n="127" d="100"/>
        </p:scale>
        <p:origin x="10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6B337-3423-40DD-BDDC-EE66382E28C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23A0D044-ADA9-4EDF-A676-4E9AB9A824F0}">
      <dgm:prSet phldrT="[Text]"/>
      <dgm:spPr/>
      <dgm:t>
        <a:bodyPr/>
        <a:lstStyle/>
        <a:p>
          <a:r>
            <a:rPr lang="en-US" dirty="0" smtClean="0"/>
            <a:t>Computer Names</a:t>
          </a:r>
          <a:endParaRPr lang="en-US" dirty="0"/>
        </a:p>
      </dgm:t>
    </dgm:pt>
    <dgm:pt modelId="{F5823ED0-CE81-4628-9C45-4B6B6CB95A7C}" type="parTrans" cxnId="{3B1E0985-9090-424F-BA1F-E12CF14D984C}">
      <dgm:prSet/>
      <dgm:spPr/>
      <dgm:t>
        <a:bodyPr/>
        <a:lstStyle/>
        <a:p>
          <a:endParaRPr lang="en-US"/>
        </a:p>
      </dgm:t>
    </dgm:pt>
    <dgm:pt modelId="{DAE45D2C-4AEB-4B3E-BBEF-C0D5E869F7ED}" type="sibTrans" cxnId="{3B1E0985-9090-424F-BA1F-E12CF14D984C}">
      <dgm:prSet/>
      <dgm:spPr/>
      <dgm:t>
        <a:bodyPr/>
        <a:lstStyle/>
        <a:p>
          <a:endParaRPr lang="en-US"/>
        </a:p>
      </dgm:t>
    </dgm:pt>
    <dgm:pt modelId="{654E5316-AAB2-4EF8-93AD-C089CA5B89D0}">
      <dgm:prSet phldrT="[Text]"/>
      <dgm:spPr/>
      <dgm:t>
        <a:bodyPr/>
        <a:lstStyle/>
        <a:p>
          <a:r>
            <a:rPr lang="en-US" dirty="0" smtClean="0"/>
            <a:t>Printers</a:t>
          </a:r>
          <a:endParaRPr lang="en-US" dirty="0"/>
        </a:p>
      </dgm:t>
    </dgm:pt>
    <dgm:pt modelId="{8664F421-96E9-4BB6-B0A2-50C11F04E366}" type="parTrans" cxnId="{A696C686-C515-41F3-87DE-2369E462F627}">
      <dgm:prSet/>
      <dgm:spPr/>
      <dgm:t>
        <a:bodyPr/>
        <a:lstStyle/>
        <a:p>
          <a:endParaRPr lang="en-US"/>
        </a:p>
      </dgm:t>
    </dgm:pt>
    <dgm:pt modelId="{C6A8F229-1EAE-4DBD-9DC8-44BB2007E16D}" type="sibTrans" cxnId="{A696C686-C515-41F3-87DE-2369E462F627}">
      <dgm:prSet/>
      <dgm:spPr/>
      <dgm:t>
        <a:bodyPr/>
        <a:lstStyle/>
        <a:p>
          <a:endParaRPr lang="en-US"/>
        </a:p>
      </dgm:t>
    </dgm:pt>
    <dgm:pt modelId="{5233C2A9-9C34-4AB0-BC6B-B10761796F1E}">
      <dgm:prSet phldrT="[Text]"/>
      <dgm:spPr/>
      <dgm:t>
        <a:bodyPr/>
        <a:lstStyle/>
        <a:p>
          <a:r>
            <a:rPr lang="en-US" dirty="0" smtClean="0"/>
            <a:t>Service Names</a:t>
          </a:r>
          <a:endParaRPr lang="en-US" dirty="0"/>
        </a:p>
      </dgm:t>
    </dgm:pt>
    <dgm:pt modelId="{D9DD32AA-F224-4192-A98F-B21F97052912}" type="parTrans" cxnId="{81673A0E-D615-4C73-AD42-67A37520D7A8}">
      <dgm:prSet/>
      <dgm:spPr/>
      <dgm:t>
        <a:bodyPr/>
        <a:lstStyle/>
        <a:p>
          <a:endParaRPr lang="en-US"/>
        </a:p>
      </dgm:t>
    </dgm:pt>
    <dgm:pt modelId="{A033A8E7-1BE8-4984-9FF0-E3FEC63ED535}" type="sibTrans" cxnId="{81673A0E-D615-4C73-AD42-67A37520D7A8}">
      <dgm:prSet/>
      <dgm:spPr/>
      <dgm:t>
        <a:bodyPr/>
        <a:lstStyle/>
        <a:p>
          <a:endParaRPr lang="en-US"/>
        </a:p>
      </dgm:t>
    </dgm:pt>
    <dgm:pt modelId="{5912DC8F-ABDC-48AC-9FB6-11C0A1910E4D}">
      <dgm:prSet phldrT="[Text]"/>
      <dgm:spPr/>
      <dgm:t>
        <a:bodyPr/>
        <a:lstStyle/>
        <a:p>
          <a:r>
            <a:rPr lang="en-US" dirty="0" smtClean="0"/>
            <a:t>IP Addresses</a:t>
          </a:r>
          <a:endParaRPr lang="en-US" dirty="0"/>
        </a:p>
      </dgm:t>
    </dgm:pt>
    <dgm:pt modelId="{9BC93860-6E1C-469B-AF71-274B1AC313DB}" type="parTrans" cxnId="{2CE35950-981A-40BA-95C7-9955EA6F8667}">
      <dgm:prSet/>
      <dgm:spPr/>
      <dgm:t>
        <a:bodyPr/>
        <a:lstStyle/>
        <a:p>
          <a:endParaRPr lang="en-US"/>
        </a:p>
      </dgm:t>
    </dgm:pt>
    <dgm:pt modelId="{8D9055FD-DEF1-46AA-9C8B-3C5FA0CD89C6}" type="sibTrans" cxnId="{2CE35950-981A-40BA-95C7-9955EA6F8667}">
      <dgm:prSet/>
      <dgm:spPr/>
      <dgm:t>
        <a:bodyPr/>
        <a:lstStyle/>
        <a:p>
          <a:endParaRPr lang="en-US"/>
        </a:p>
      </dgm:t>
    </dgm:pt>
    <dgm:pt modelId="{01862E3E-6546-4398-88AD-D01ED504334A}">
      <dgm:prSet phldrT="[Text]"/>
      <dgm:spPr/>
      <dgm:t>
        <a:bodyPr/>
        <a:lstStyle/>
        <a:p>
          <a:r>
            <a:rPr lang="en-US" dirty="0" smtClean="0"/>
            <a:t>User Accounts</a:t>
          </a:r>
          <a:endParaRPr lang="en-US" dirty="0"/>
        </a:p>
      </dgm:t>
    </dgm:pt>
    <dgm:pt modelId="{52B0D947-D9D1-490A-AB3E-54F54DF31A1D}" type="parTrans" cxnId="{CF230C97-0F8F-4B03-8A2D-F07EFE818F9D}">
      <dgm:prSet/>
      <dgm:spPr/>
      <dgm:t>
        <a:bodyPr/>
        <a:lstStyle/>
        <a:p>
          <a:endParaRPr lang="en-US"/>
        </a:p>
      </dgm:t>
    </dgm:pt>
    <dgm:pt modelId="{F2D3BB58-845E-400A-B00D-733DD929DC9C}" type="sibTrans" cxnId="{CF230C97-0F8F-4B03-8A2D-F07EFE818F9D}">
      <dgm:prSet/>
      <dgm:spPr/>
      <dgm:t>
        <a:bodyPr/>
        <a:lstStyle/>
        <a:p>
          <a:endParaRPr lang="en-US"/>
        </a:p>
      </dgm:t>
    </dgm:pt>
    <dgm:pt modelId="{8A2CA2FA-9ADB-4232-B695-DBEAF9103928}">
      <dgm:prSet phldrT="[Text]"/>
      <dgm:spPr/>
      <dgm:t>
        <a:bodyPr/>
        <a:lstStyle/>
        <a:p>
          <a:r>
            <a:rPr lang="en-US" dirty="0" smtClean="0"/>
            <a:t>Email addresses</a:t>
          </a:r>
          <a:endParaRPr lang="en-US" dirty="0"/>
        </a:p>
      </dgm:t>
    </dgm:pt>
    <dgm:pt modelId="{B3082495-EDAD-40CD-9099-308224B24B67}" type="parTrans" cxnId="{661E0827-A73D-4929-B671-515FC6100A7F}">
      <dgm:prSet/>
      <dgm:spPr/>
      <dgm:t>
        <a:bodyPr/>
        <a:lstStyle/>
        <a:p>
          <a:endParaRPr lang="en-US"/>
        </a:p>
      </dgm:t>
    </dgm:pt>
    <dgm:pt modelId="{2B89EDA0-3A86-4DB9-B94D-E02BE45B9D70}" type="sibTrans" cxnId="{661E0827-A73D-4929-B671-515FC6100A7F}">
      <dgm:prSet/>
      <dgm:spPr/>
      <dgm:t>
        <a:bodyPr/>
        <a:lstStyle/>
        <a:p>
          <a:endParaRPr lang="en-US"/>
        </a:p>
      </dgm:t>
    </dgm:pt>
    <dgm:pt modelId="{DB28C4AF-4EF5-4D93-844D-B6ABC57FAA32}" type="pres">
      <dgm:prSet presAssocID="{ACC6B337-3423-40DD-BDDC-EE66382E28CF}" presName="cycle" presStyleCnt="0">
        <dgm:presLayoutVars>
          <dgm:dir/>
          <dgm:resizeHandles val="exact"/>
        </dgm:presLayoutVars>
      </dgm:prSet>
      <dgm:spPr/>
      <dgm:t>
        <a:bodyPr/>
        <a:lstStyle/>
        <a:p>
          <a:endParaRPr lang="en-US"/>
        </a:p>
      </dgm:t>
    </dgm:pt>
    <dgm:pt modelId="{819375A1-247F-4A61-8BCA-83313AD9AECB}" type="pres">
      <dgm:prSet presAssocID="{23A0D044-ADA9-4EDF-A676-4E9AB9A824F0}" presName="node" presStyleLbl="node1" presStyleIdx="0" presStyleCnt="6">
        <dgm:presLayoutVars>
          <dgm:bulletEnabled val="1"/>
        </dgm:presLayoutVars>
      </dgm:prSet>
      <dgm:spPr/>
      <dgm:t>
        <a:bodyPr/>
        <a:lstStyle/>
        <a:p>
          <a:endParaRPr lang="en-US"/>
        </a:p>
      </dgm:t>
    </dgm:pt>
    <dgm:pt modelId="{1DCEB6B6-1EB2-4D3E-A9D6-8E748F9B1B29}" type="pres">
      <dgm:prSet presAssocID="{23A0D044-ADA9-4EDF-A676-4E9AB9A824F0}" presName="spNode" presStyleCnt="0"/>
      <dgm:spPr/>
    </dgm:pt>
    <dgm:pt modelId="{8040BB24-F82C-41E7-9594-9509765BD990}" type="pres">
      <dgm:prSet presAssocID="{DAE45D2C-4AEB-4B3E-BBEF-C0D5E869F7ED}" presName="sibTrans" presStyleLbl="sibTrans1D1" presStyleIdx="0" presStyleCnt="6"/>
      <dgm:spPr/>
      <dgm:t>
        <a:bodyPr/>
        <a:lstStyle/>
        <a:p>
          <a:endParaRPr lang="en-US"/>
        </a:p>
      </dgm:t>
    </dgm:pt>
    <dgm:pt modelId="{D44C185E-0E59-4165-B7E8-97D08E70CDDB}" type="pres">
      <dgm:prSet presAssocID="{654E5316-AAB2-4EF8-93AD-C089CA5B89D0}" presName="node" presStyleLbl="node1" presStyleIdx="1" presStyleCnt="6">
        <dgm:presLayoutVars>
          <dgm:bulletEnabled val="1"/>
        </dgm:presLayoutVars>
      </dgm:prSet>
      <dgm:spPr/>
      <dgm:t>
        <a:bodyPr/>
        <a:lstStyle/>
        <a:p>
          <a:endParaRPr lang="en-US"/>
        </a:p>
      </dgm:t>
    </dgm:pt>
    <dgm:pt modelId="{7CEEF449-D5C4-4510-B5BC-DADE885A9CD3}" type="pres">
      <dgm:prSet presAssocID="{654E5316-AAB2-4EF8-93AD-C089CA5B89D0}" presName="spNode" presStyleCnt="0"/>
      <dgm:spPr/>
    </dgm:pt>
    <dgm:pt modelId="{A9B523D7-45C0-4872-9129-E88669E4C66A}" type="pres">
      <dgm:prSet presAssocID="{C6A8F229-1EAE-4DBD-9DC8-44BB2007E16D}" presName="sibTrans" presStyleLbl="sibTrans1D1" presStyleIdx="1" presStyleCnt="6"/>
      <dgm:spPr/>
      <dgm:t>
        <a:bodyPr/>
        <a:lstStyle/>
        <a:p>
          <a:endParaRPr lang="en-US"/>
        </a:p>
      </dgm:t>
    </dgm:pt>
    <dgm:pt modelId="{9F948230-7998-41A9-BC3B-56AD994C3865}" type="pres">
      <dgm:prSet presAssocID="{5233C2A9-9C34-4AB0-BC6B-B10761796F1E}" presName="node" presStyleLbl="node1" presStyleIdx="2" presStyleCnt="6">
        <dgm:presLayoutVars>
          <dgm:bulletEnabled val="1"/>
        </dgm:presLayoutVars>
      </dgm:prSet>
      <dgm:spPr/>
      <dgm:t>
        <a:bodyPr/>
        <a:lstStyle/>
        <a:p>
          <a:endParaRPr lang="en-US"/>
        </a:p>
      </dgm:t>
    </dgm:pt>
    <dgm:pt modelId="{AFE14700-EDF3-4ACF-A1DE-5DDACD44E595}" type="pres">
      <dgm:prSet presAssocID="{5233C2A9-9C34-4AB0-BC6B-B10761796F1E}" presName="spNode" presStyleCnt="0"/>
      <dgm:spPr/>
    </dgm:pt>
    <dgm:pt modelId="{7FF95E0F-CBF1-4A9D-B85B-DD04BE0289BA}" type="pres">
      <dgm:prSet presAssocID="{A033A8E7-1BE8-4984-9FF0-E3FEC63ED535}" presName="sibTrans" presStyleLbl="sibTrans1D1" presStyleIdx="2" presStyleCnt="6"/>
      <dgm:spPr/>
      <dgm:t>
        <a:bodyPr/>
        <a:lstStyle/>
        <a:p>
          <a:endParaRPr lang="en-US"/>
        </a:p>
      </dgm:t>
    </dgm:pt>
    <dgm:pt modelId="{B32CC827-5F28-475D-AF36-071929592DCD}" type="pres">
      <dgm:prSet presAssocID="{5912DC8F-ABDC-48AC-9FB6-11C0A1910E4D}" presName="node" presStyleLbl="node1" presStyleIdx="3" presStyleCnt="6">
        <dgm:presLayoutVars>
          <dgm:bulletEnabled val="1"/>
        </dgm:presLayoutVars>
      </dgm:prSet>
      <dgm:spPr/>
      <dgm:t>
        <a:bodyPr/>
        <a:lstStyle/>
        <a:p>
          <a:endParaRPr lang="en-US"/>
        </a:p>
      </dgm:t>
    </dgm:pt>
    <dgm:pt modelId="{D048D510-61F9-4A93-BA2D-D3142182A59A}" type="pres">
      <dgm:prSet presAssocID="{5912DC8F-ABDC-48AC-9FB6-11C0A1910E4D}" presName="spNode" presStyleCnt="0"/>
      <dgm:spPr/>
    </dgm:pt>
    <dgm:pt modelId="{420AA600-21D9-47F3-B3B2-764A2D02F25B}" type="pres">
      <dgm:prSet presAssocID="{8D9055FD-DEF1-46AA-9C8B-3C5FA0CD89C6}" presName="sibTrans" presStyleLbl="sibTrans1D1" presStyleIdx="3" presStyleCnt="6"/>
      <dgm:spPr/>
      <dgm:t>
        <a:bodyPr/>
        <a:lstStyle/>
        <a:p>
          <a:endParaRPr lang="en-US"/>
        </a:p>
      </dgm:t>
    </dgm:pt>
    <dgm:pt modelId="{8B515C97-F8F1-48FB-AB04-9D213D425C5B}" type="pres">
      <dgm:prSet presAssocID="{01862E3E-6546-4398-88AD-D01ED504334A}" presName="node" presStyleLbl="node1" presStyleIdx="4" presStyleCnt="6">
        <dgm:presLayoutVars>
          <dgm:bulletEnabled val="1"/>
        </dgm:presLayoutVars>
      </dgm:prSet>
      <dgm:spPr/>
      <dgm:t>
        <a:bodyPr/>
        <a:lstStyle/>
        <a:p>
          <a:endParaRPr lang="en-US"/>
        </a:p>
      </dgm:t>
    </dgm:pt>
    <dgm:pt modelId="{C31ED9FC-2818-4172-9ED6-0FEED640E0C7}" type="pres">
      <dgm:prSet presAssocID="{01862E3E-6546-4398-88AD-D01ED504334A}" presName="spNode" presStyleCnt="0"/>
      <dgm:spPr/>
    </dgm:pt>
    <dgm:pt modelId="{60B5EFE7-2D56-4153-810D-09F7E6F2CF24}" type="pres">
      <dgm:prSet presAssocID="{F2D3BB58-845E-400A-B00D-733DD929DC9C}" presName="sibTrans" presStyleLbl="sibTrans1D1" presStyleIdx="4" presStyleCnt="6"/>
      <dgm:spPr/>
      <dgm:t>
        <a:bodyPr/>
        <a:lstStyle/>
        <a:p>
          <a:endParaRPr lang="en-US"/>
        </a:p>
      </dgm:t>
    </dgm:pt>
    <dgm:pt modelId="{C4D92C44-E00D-4C3F-BF97-F1F5785C1013}" type="pres">
      <dgm:prSet presAssocID="{8A2CA2FA-9ADB-4232-B695-DBEAF9103928}" presName="node" presStyleLbl="node1" presStyleIdx="5" presStyleCnt="6">
        <dgm:presLayoutVars>
          <dgm:bulletEnabled val="1"/>
        </dgm:presLayoutVars>
      </dgm:prSet>
      <dgm:spPr/>
      <dgm:t>
        <a:bodyPr/>
        <a:lstStyle/>
        <a:p>
          <a:endParaRPr lang="en-US"/>
        </a:p>
      </dgm:t>
    </dgm:pt>
    <dgm:pt modelId="{95C7CEAE-C21F-4353-B604-3AAB90F1ED29}" type="pres">
      <dgm:prSet presAssocID="{8A2CA2FA-9ADB-4232-B695-DBEAF9103928}" presName="spNode" presStyleCnt="0"/>
      <dgm:spPr/>
    </dgm:pt>
    <dgm:pt modelId="{6F605845-2E3B-4D54-8E53-04B5C7CF0347}" type="pres">
      <dgm:prSet presAssocID="{2B89EDA0-3A86-4DB9-B94D-E02BE45B9D70}" presName="sibTrans" presStyleLbl="sibTrans1D1" presStyleIdx="5" presStyleCnt="6"/>
      <dgm:spPr/>
      <dgm:t>
        <a:bodyPr/>
        <a:lstStyle/>
        <a:p>
          <a:endParaRPr lang="en-US"/>
        </a:p>
      </dgm:t>
    </dgm:pt>
  </dgm:ptLst>
  <dgm:cxnLst>
    <dgm:cxn modelId="{CF230C97-0F8F-4B03-8A2D-F07EFE818F9D}" srcId="{ACC6B337-3423-40DD-BDDC-EE66382E28CF}" destId="{01862E3E-6546-4398-88AD-D01ED504334A}" srcOrd="4" destOrd="0" parTransId="{52B0D947-D9D1-490A-AB3E-54F54DF31A1D}" sibTransId="{F2D3BB58-845E-400A-B00D-733DD929DC9C}"/>
    <dgm:cxn modelId="{2CE35950-981A-40BA-95C7-9955EA6F8667}" srcId="{ACC6B337-3423-40DD-BDDC-EE66382E28CF}" destId="{5912DC8F-ABDC-48AC-9FB6-11C0A1910E4D}" srcOrd="3" destOrd="0" parTransId="{9BC93860-6E1C-469B-AF71-274B1AC313DB}" sibTransId="{8D9055FD-DEF1-46AA-9C8B-3C5FA0CD89C6}"/>
    <dgm:cxn modelId="{C93F1D84-FE6C-4138-AC12-2AA69BB6E621}" type="presOf" srcId="{5233C2A9-9C34-4AB0-BC6B-B10761796F1E}" destId="{9F948230-7998-41A9-BC3B-56AD994C3865}" srcOrd="0" destOrd="0" presId="urn:microsoft.com/office/officeart/2005/8/layout/cycle6"/>
    <dgm:cxn modelId="{661E0827-A73D-4929-B671-515FC6100A7F}" srcId="{ACC6B337-3423-40DD-BDDC-EE66382E28CF}" destId="{8A2CA2FA-9ADB-4232-B695-DBEAF9103928}" srcOrd="5" destOrd="0" parTransId="{B3082495-EDAD-40CD-9099-308224B24B67}" sibTransId="{2B89EDA0-3A86-4DB9-B94D-E02BE45B9D70}"/>
    <dgm:cxn modelId="{3B1E0985-9090-424F-BA1F-E12CF14D984C}" srcId="{ACC6B337-3423-40DD-BDDC-EE66382E28CF}" destId="{23A0D044-ADA9-4EDF-A676-4E9AB9A824F0}" srcOrd="0" destOrd="0" parTransId="{F5823ED0-CE81-4628-9C45-4B6B6CB95A7C}" sibTransId="{DAE45D2C-4AEB-4B3E-BBEF-C0D5E869F7ED}"/>
    <dgm:cxn modelId="{669B3C57-445F-4653-B14F-8A717897C012}" type="presOf" srcId="{DAE45D2C-4AEB-4B3E-BBEF-C0D5E869F7ED}" destId="{8040BB24-F82C-41E7-9594-9509765BD990}" srcOrd="0" destOrd="0" presId="urn:microsoft.com/office/officeart/2005/8/layout/cycle6"/>
    <dgm:cxn modelId="{48DAAAB7-F321-44F8-AD08-578B9FA4F48B}" type="presOf" srcId="{ACC6B337-3423-40DD-BDDC-EE66382E28CF}" destId="{DB28C4AF-4EF5-4D93-844D-B6ABC57FAA32}" srcOrd="0" destOrd="0" presId="urn:microsoft.com/office/officeart/2005/8/layout/cycle6"/>
    <dgm:cxn modelId="{81673A0E-D615-4C73-AD42-67A37520D7A8}" srcId="{ACC6B337-3423-40DD-BDDC-EE66382E28CF}" destId="{5233C2A9-9C34-4AB0-BC6B-B10761796F1E}" srcOrd="2" destOrd="0" parTransId="{D9DD32AA-F224-4192-A98F-B21F97052912}" sibTransId="{A033A8E7-1BE8-4984-9FF0-E3FEC63ED535}"/>
    <dgm:cxn modelId="{4D8B36E5-85EA-4002-AFD0-A25E9A27357D}" type="presOf" srcId="{F2D3BB58-845E-400A-B00D-733DD929DC9C}" destId="{60B5EFE7-2D56-4153-810D-09F7E6F2CF24}" srcOrd="0" destOrd="0" presId="urn:microsoft.com/office/officeart/2005/8/layout/cycle6"/>
    <dgm:cxn modelId="{1CD68682-26F3-491D-B0CA-D150879E1E20}" type="presOf" srcId="{8A2CA2FA-9ADB-4232-B695-DBEAF9103928}" destId="{C4D92C44-E00D-4C3F-BF97-F1F5785C1013}" srcOrd="0" destOrd="0" presId="urn:microsoft.com/office/officeart/2005/8/layout/cycle6"/>
    <dgm:cxn modelId="{AD2F608F-E42F-424D-86EA-023B91F2080F}" type="presOf" srcId="{23A0D044-ADA9-4EDF-A676-4E9AB9A824F0}" destId="{819375A1-247F-4A61-8BCA-83313AD9AECB}" srcOrd="0" destOrd="0" presId="urn:microsoft.com/office/officeart/2005/8/layout/cycle6"/>
    <dgm:cxn modelId="{A04EB0A4-9642-4554-B2A8-F452B07279FF}" type="presOf" srcId="{5912DC8F-ABDC-48AC-9FB6-11C0A1910E4D}" destId="{B32CC827-5F28-475D-AF36-071929592DCD}" srcOrd="0" destOrd="0" presId="urn:microsoft.com/office/officeart/2005/8/layout/cycle6"/>
    <dgm:cxn modelId="{E7814C92-8CB0-4217-B3CB-63E5F541793F}" type="presOf" srcId="{C6A8F229-1EAE-4DBD-9DC8-44BB2007E16D}" destId="{A9B523D7-45C0-4872-9129-E88669E4C66A}" srcOrd="0" destOrd="0" presId="urn:microsoft.com/office/officeart/2005/8/layout/cycle6"/>
    <dgm:cxn modelId="{0AEF1FE5-7EB2-40CE-B48D-6129D97CAEA2}" type="presOf" srcId="{A033A8E7-1BE8-4984-9FF0-E3FEC63ED535}" destId="{7FF95E0F-CBF1-4A9D-B85B-DD04BE0289BA}" srcOrd="0" destOrd="0" presId="urn:microsoft.com/office/officeart/2005/8/layout/cycle6"/>
    <dgm:cxn modelId="{373A4DFE-4362-478A-BF92-2E0F17C239A6}" type="presOf" srcId="{01862E3E-6546-4398-88AD-D01ED504334A}" destId="{8B515C97-F8F1-48FB-AB04-9D213D425C5B}" srcOrd="0" destOrd="0" presId="urn:microsoft.com/office/officeart/2005/8/layout/cycle6"/>
    <dgm:cxn modelId="{A696C686-C515-41F3-87DE-2369E462F627}" srcId="{ACC6B337-3423-40DD-BDDC-EE66382E28CF}" destId="{654E5316-AAB2-4EF8-93AD-C089CA5B89D0}" srcOrd="1" destOrd="0" parTransId="{8664F421-96E9-4BB6-B0A2-50C11F04E366}" sibTransId="{C6A8F229-1EAE-4DBD-9DC8-44BB2007E16D}"/>
    <dgm:cxn modelId="{ED4C8047-8D48-49F2-BC17-6E0E4EE5FB17}" type="presOf" srcId="{2B89EDA0-3A86-4DB9-B94D-E02BE45B9D70}" destId="{6F605845-2E3B-4D54-8E53-04B5C7CF0347}" srcOrd="0" destOrd="0" presId="urn:microsoft.com/office/officeart/2005/8/layout/cycle6"/>
    <dgm:cxn modelId="{58E0D257-6F87-486B-8176-07FED0707279}" type="presOf" srcId="{8D9055FD-DEF1-46AA-9C8B-3C5FA0CD89C6}" destId="{420AA600-21D9-47F3-B3B2-764A2D02F25B}" srcOrd="0" destOrd="0" presId="urn:microsoft.com/office/officeart/2005/8/layout/cycle6"/>
    <dgm:cxn modelId="{6B04B019-389D-4FB6-AF1E-44BFAE83C4F8}" type="presOf" srcId="{654E5316-AAB2-4EF8-93AD-C089CA5B89D0}" destId="{D44C185E-0E59-4165-B7E8-97D08E70CDDB}" srcOrd="0" destOrd="0" presId="urn:microsoft.com/office/officeart/2005/8/layout/cycle6"/>
    <dgm:cxn modelId="{A5EB4219-BF29-4837-BB0E-FE0DC324489A}" type="presParOf" srcId="{DB28C4AF-4EF5-4D93-844D-B6ABC57FAA32}" destId="{819375A1-247F-4A61-8BCA-83313AD9AECB}" srcOrd="0" destOrd="0" presId="urn:microsoft.com/office/officeart/2005/8/layout/cycle6"/>
    <dgm:cxn modelId="{86E8F61F-6FCB-4B04-A53D-54AFF3A73F54}" type="presParOf" srcId="{DB28C4AF-4EF5-4D93-844D-B6ABC57FAA32}" destId="{1DCEB6B6-1EB2-4D3E-A9D6-8E748F9B1B29}" srcOrd="1" destOrd="0" presId="urn:microsoft.com/office/officeart/2005/8/layout/cycle6"/>
    <dgm:cxn modelId="{F3A209A2-3FED-4B08-B4F6-EF196FC73520}" type="presParOf" srcId="{DB28C4AF-4EF5-4D93-844D-B6ABC57FAA32}" destId="{8040BB24-F82C-41E7-9594-9509765BD990}" srcOrd="2" destOrd="0" presId="urn:microsoft.com/office/officeart/2005/8/layout/cycle6"/>
    <dgm:cxn modelId="{1B22BBCE-3738-4D4E-914B-4E1C18EDE9BB}" type="presParOf" srcId="{DB28C4AF-4EF5-4D93-844D-B6ABC57FAA32}" destId="{D44C185E-0E59-4165-B7E8-97D08E70CDDB}" srcOrd="3" destOrd="0" presId="urn:microsoft.com/office/officeart/2005/8/layout/cycle6"/>
    <dgm:cxn modelId="{5CF712D2-16EB-4029-9062-51451631A27B}" type="presParOf" srcId="{DB28C4AF-4EF5-4D93-844D-B6ABC57FAA32}" destId="{7CEEF449-D5C4-4510-B5BC-DADE885A9CD3}" srcOrd="4" destOrd="0" presId="urn:microsoft.com/office/officeart/2005/8/layout/cycle6"/>
    <dgm:cxn modelId="{4991FB9C-8E20-44AD-B063-83001A4C1DAA}" type="presParOf" srcId="{DB28C4AF-4EF5-4D93-844D-B6ABC57FAA32}" destId="{A9B523D7-45C0-4872-9129-E88669E4C66A}" srcOrd="5" destOrd="0" presId="urn:microsoft.com/office/officeart/2005/8/layout/cycle6"/>
    <dgm:cxn modelId="{DD638F10-38A9-4477-A2CC-2BCF88407342}" type="presParOf" srcId="{DB28C4AF-4EF5-4D93-844D-B6ABC57FAA32}" destId="{9F948230-7998-41A9-BC3B-56AD994C3865}" srcOrd="6" destOrd="0" presId="urn:microsoft.com/office/officeart/2005/8/layout/cycle6"/>
    <dgm:cxn modelId="{5FE4429F-DAE7-4FA9-B197-BCBF52C93324}" type="presParOf" srcId="{DB28C4AF-4EF5-4D93-844D-B6ABC57FAA32}" destId="{AFE14700-EDF3-4ACF-A1DE-5DDACD44E595}" srcOrd="7" destOrd="0" presId="urn:microsoft.com/office/officeart/2005/8/layout/cycle6"/>
    <dgm:cxn modelId="{E6C8FAEA-8BDC-4254-B70A-023935B6CD36}" type="presParOf" srcId="{DB28C4AF-4EF5-4D93-844D-B6ABC57FAA32}" destId="{7FF95E0F-CBF1-4A9D-B85B-DD04BE0289BA}" srcOrd="8" destOrd="0" presId="urn:microsoft.com/office/officeart/2005/8/layout/cycle6"/>
    <dgm:cxn modelId="{8BA11F9A-639B-499B-9492-C5FDE03E88FB}" type="presParOf" srcId="{DB28C4AF-4EF5-4D93-844D-B6ABC57FAA32}" destId="{B32CC827-5F28-475D-AF36-071929592DCD}" srcOrd="9" destOrd="0" presId="urn:microsoft.com/office/officeart/2005/8/layout/cycle6"/>
    <dgm:cxn modelId="{443B9D59-8981-438C-AA8D-38DE58F00E0A}" type="presParOf" srcId="{DB28C4AF-4EF5-4D93-844D-B6ABC57FAA32}" destId="{D048D510-61F9-4A93-BA2D-D3142182A59A}" srcOrd="10" destOrd="0" presId="urn:microsoft.com/office/officeart/2005/8/layout/cycle6"/>
    <dgm:cxn modelId="{2B69BEE0-FDDC-4A3D-90FC-307AD12671CB}" type="presParOf" srcId="{DB28C4AF-4EF5-4D93-844D-B6ABC57FAA32}" destId="{420AA600-21D9-47F3-B3B2-764A2D02F25B}" srcOrd="11" destOrd="0" presId="urn:microsoft.com/office/officeart/2005/8/layout/cycle6"/>
    <dgm:cxn modelId="{9F46D34F-882E-4880-810A-A5FDB5B51686}" type="presParOf" srcId="{DB28C4AF-4EF5-4D93-844D-B6ABC57FAA32}" destId="{8B515C97-F8F1-48FB-AB04-9D213D425C5B}" srcOrd="12" destOrd="0" presId="urn:microsoft.com/office/officeart/2005/8/layout/cycle6"/>
    <dgm:cxn modelId="{5A87595A-82DF-4078-875C-9E1FBFA10E26}" type="presParOf" srcId="{DB28C4AF-4EF5-4D93-844D-B6ABC57FAA32}" destId="{C31ED9FC-2818-4172-9ED6-0FEED640E0C7}" srcOrd="13" destOrd="0" presId="urn:microsoft.com/office/officeart/2005/8/layout/cycle6"/>
    <dgm:cxn modelId="{82D4DF20-68D1-4153-ABEE-FA7382D0B11B}" type="presParOf" srcId="{DB28C4AF-4EF5-4D93-844D-B6ABC57FAA32}" destId="{60B5EFE7-2D56-4153-810D-09F7E6F2CF24}" srcOrd="14" destOrd="0" presId="urn:microsoft.com/office/officeart/2005/8/layout/cycle6"/>
    <dgm:cxn modelId="{33F2D97C-56B4-4B51-AD12-1AEE5C00B5B4}" type="presParOf" srcId="{DB28C4AF-4EF5-4D93-844D-B6ABC57FAA32}" destId="{C4D92C44-E00D-4C3F-BF97-F1F5785C1013}" srcOrd="15" destOrd="0" presId="urn:microsoft.com/office/officeart/2005/8/layout/cycle6"/>
    <dgm:cxn modelId="{EB4ECFE8-4C1E-4C14-8E5F-5F99FC56D3B6}" type="presParOf" srcId="{DB28C4AF-4EF5-4D93-844D-B6ABC57FAA32}" destId="{95C7CEAE-C21F-4353-B604-3AAB90F1ED29}" srcOrd="16" destOrd="0" presId="urn:microsoft.com/office/officeart/2005/8/layout/cycle6"/>
    <dgm:cxn modelId="{05BEE1D9-C217-44EE-87E6-F85A076D80DB}" type="presParOf" srcId="{DB28C4AF-4EF5-4D93-844D-B6ABC57FAA32}" destId="{6F605845-2E3B-4D54-8E53-04B5C7CF0347}"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46CFB3-80DC-43BF-9705-BEE2F482DB56}" type="doc">
      <dgm:prSet loTypeId="urn:microsoft.com/office/officeart/2005/8/layout/cycle4#1" loCatId="relationship" qsTypeId="urn:microsoft.com/office/officeart/2005/8/quickstyle/simple3" qsCatId="simple" csTypeId="urn:microsoft.com/office/officeart/2005/8/colors/accent1_2" csCatId="accent1" phldr="1"/>
      <dgm:spPr/>
    </dgm:pt>
    <dgm:pt modelId="{77B466CE-3DC3-4BBD-8E5A-D2874382E4ED}">
      <dgm:prSet phldrT="[Text]"/>
      <dgm:spPr/>
      <dgm:t>
        <a:bodyPr/>
        <a:lstStyle/>
        <a:p>
          <a:r>
            <a:rPr lang="en-US" dirty="0" smtClean="0"/>
            <a:t>Protection</a:t>
          </a:r>
        </a:p>
      </dgm:t>
    </dgm:pt>
    <dgm:pt modelId="{FA2A7E4E-0B11-4529-8394-B9D4BC4F0D9A}" type="parTrans" cxnId="{64857C18-07C6-4C84-A9C5-081421E23A8B}">
      <dgm:prSet/>
      <dgm:spPr/>
      <dgm:t>
        <a:bodyPr/>
        <a:lstStyle/>
        <a:p>
          <a:endParaRPr lang="en-US"/>
        </a:p>
      </dgm:t>
    </dgm:pt>
    <dgm:pt modelId="{4781E3BD-E617-4B62-A59D-0A1BE0A72041}" type="sibTrans" cxnId="{64857C18-07C6-4C84-A9C5-081421E23A8B}">
      <dgm:prSet/>
      <dgm:spPr/>
      <dgm:t>
        <a:bodyPr/>
        <a:lstStyle/>
        <a:p>
          <a:endParaRPr lang="en-US"/>
        </a:p>
      </dgm:t>
    </dgm:pt>
    <dgm:pt modelId="{489C1462-BDD7-49F4-B131-91960826AE88}">
      <dgm:prSet phldrT="[Text]"/>
      <dgm:spPr/>
      <dgm:t>
        <a:bodyPr/>
        <a:lstStyle/>
        <a:p>
          <a:r>
            <a:rPr lang="en-US" dirty="0" smtClean="0"/>
            <a:t>Naming Convention</a:t>
          </a:r>
          <a:endParaRPr lang="en-US" dirty="0"/>
        </a:p>
      </dgm:t>
    </dgm:pt>
    <dgm:pt modelId="{4B690E36-1D67-4DB7-9BAC-6FEAA2280EBE}" type="parTrans" cxnId="{BF84530F-4891-4AB5-A45A-9682F8FB3CA4}">
      <dgm:prSet/>
      <dgm:spPr/>
      <dgm:t>
        <a:bodyPr/>
        <a:lstStyle/>
        <a:p>
          <a:endParaRPr lang="en-US"/>
        </a:p>
      </dgm:t>
    </dgm:pt>
    <dgm:pt modelId="{5BFAC791-D60D-46A5-828B-61A8DCCE241B}" type="sibTrans" cxnId="{BF84530F-4891-4AB5-A45A-9682F8FB3CA4}">
      <dgm:prSet/>
      <dgm:spPr/>
      <dgm:t>
        <a:bodyPr/>
        <a:lstStyle/>
        <a:p>
          <a:endParaRPr lang="en-US"/>
        </a:p>
      </dgm:t>
    </dgm:pt>
    <dgm:pt modelId="{1C6A4A6B-4BED-4F55-B175-AFA2F41E7DB0}">
      <dgm:prSet phldrT="[Text]"/>
      <dgm:spPr/>
      <dgm:t>
        <a:bodyPr/>
        <a:lstStyle/>
        <a:p>
          <a:r>
            <a:rPr lang="en-US" dirty="0" smtClean="0"/>
            <a:t>Longevity</a:t>
          </a:r>
          <a:endParaRPr lang="en-US" dirty="0"/>
        </a:p>
      </dgm:t>
    </dgm:pt>
    <dgm:pt modelId="{C0710527-7F67-48A9-97A0-FE90C81A6D41}" type="parTrans" cxnId="{52D471AE-989B-460C-B336-7807164199AF}">
      <dgm:prSet/>
      <dgm:spPr/>
      <dgm:t>
        <a:bodyPr/>
        <a:lstStyle/>
        <a:p>
          <a:endParaRPr lang="en-US"/>
        </a:p>
      </dgm:t>
    </dgm:pt>
    <dgm:pt modelId="{D1BDE6F9-FC88-41E0-AE8C-B4C493133CF8}" type="sibTrans" cxnId="{52D471AE-989B-460C-B336-7807164199AF}">
      <dgm:prSet/>
      <dgm:spPr/>
      <dgm:t>
        <a:bodyPr/>
        <a:lstStyle/>
        <a:p>
          <a:endParaRPr lang="en-US"/>
        </a:p>
      </dgm:t>
    </dgm:pt>
    <dgm:pt modelId="{EAD5B8EC-E340-431E-A374-A9087D73BEF8}">
      <dgm:prSet phldrT="[Text]"/>
      <dgm:spPr/>
      <dgm:t>
        <a:bodyPr/>
        <a:lstStyle/>
        <a:p>
          <a:r>
            <a:rPr lang="en-US" dirty="0" smtClean="0"/>
            <a:t>Scope</a:t>
          </a:r>
          <a:endParaRPr lang="en-US" dirty="0"/>
        </a:p>
      </dgm:t>
    </dgm:pt>
    <dgm:pt modelId="{99200E76-C4E4-49A5-8695-8273F981AA4A}" type="parTrans" cxnId="{C93BDC12-F545-4641-A04D-73E9281696BF}">
      <dgm:prSet/>
      <dgm:spPr/>
      <dgm:t>
        <a:bodyPr/>
        <a:lstStyle/>
        <a:p>
          <a:endParaRPr lang="en-US"/>
        </a:p>
      </dgm:t>
    </dgm:pt>
    <dgm:pt modelId="{F7DFE70C-8604-4C68-AB3A-43AE208873BE}" type="sibTrans" cxnId="{C93BDC12-F545-4641-A04D-73E9281696BF}">
      <dgm:prSet/>
      <dgm:spPr/>
      <dgm:t>
        <a:bodyPr/>
        <a:lstStyle/>
        <a:p>
          <a:endParaRPr lang="en-US"/>
        </a:p>
      </dgm:t>
    </dgm:pt>
    <dgm:pt modelId="{243DF9EC-93B6-4CC2-96DB-3F5026FE459A}">
      <dgm:prSet phldrT="[Text]"/>
      <dgm:spPr/>
      <dgm:t>
        <a:bodyPr/>
        <a:lstStyle/>
        <a:p>
          <a:r>
            <a:rPr lang="en-US" dirty="0" smtClean="0"/>
            <a:t>Does the namespace contain sensitive data?</a:t>
          </a:r>
        </a:p>
      </dgm:t>
    </dgm:pt>
    <dgm:pt modelId="{B84769FF-8BBA-43B3-B61B-2334F3004698}" type="parTrans" cxnId="{BFA3AA13-4842-4E2A-ABAF-E3F6FEE148AE}">
      <dgm:prSet/>
      <dgm:spPr/>
    </dgm:pt>
    <dgm:pt modelId="{005AAB56-F266-4AD9-83F0-46945C413643}" type="sibTrans" cxnId="{BFA3AA13-4842-4E2A-ABAF-E3F6FEE148AE}">
      <dgm:prSet/>
      <dgm:spPr/>
    </dgm:pt>
    <dgm:pt modelId="{68D27E7B-8FB0-47F1-B40F-C0C0A7EC90E7}">
      <dgm:prSet phldrT="[Text]"/>
      <dgm:spPr/>
      <dgm:t>
        <a:bodyPr/>
        <a:lstStyle/>
        <a:p>
          <a:r>
            <a:rPr lang="en-US" dirty="0" smtClean="0"/>
            <a:t>How long should entries remain? When should they be removed?</a:t>
          </a:r>
          <a:endParaRPr lang="en-US" dirty="0"/>
        </a:p>
      </dgm:t>
    </dgm:pt>
    <dgm:pt modelId="{DCBFBCCB-4779-4423-823B-B3626DAD2093}" type="parTrans" cxnId="{07D32AAE-8262-4929-8DAA-70B40E6FF0D0}">
      <dgm:prSet/>
      <dgm:spPr/>
    </dgm:pt>
    <dgm:pt modelId="{B7E244E4-39B0-4C6E-9731-91D92AB3B69E}" type="sibTrans" cxnId="{07D32AAE-8262-4929-8DAA-70B40E6FF0D0}">
      <dgm:prSet/>
      <dgm:spPr/>
    </dgm:pt>
    <dgm:pt modelId="{102CB7E5-6333-4268-AD64-7491C843798B}">
      <dgm:prSet phldrT="[Text]"/>
      <dgm:spPr/>
      <dgm:t>
        <a:bodyPr/>
        <a:lstStyle/>
        <a:p>
          <a:r>
            <a:rPr lang="en-US" dirty="0" smtClean="0"/>
            <a:t>Where should they be used?</a:t>
          </a:r>
          <a:endParaRPr lang="en-US" dirty="0"/>
        </a:p>
      </dgm:t>
    </dgm:pt>
    <dgm:pt modelId="{5380FAA2-6187-4CF9-8250-058E6B46DE65}" type="parTrans" cxnId="{DD7DA974-708A-4EB8-A727-780A66454182}">
      <dgm:prSet/>
      <dgm:spPr/>
    </dgm:pt>
    <dgm:pt modelId="{A31E0E69-174F-43A2-A80F-CC7DCE8DEA23}" type="sibTrans" cxnId="{DD7DA974-708A-4EB8-A727-780A66454182}">
      <dgm:prSet/>
      <dgm:spPr/>
    </dgm:pt>
    <dgm:pt modelId="{A4DE4808-DB16-4F13-B965-8C4D3AD5C967}">
      <dgm:prSet phldrT="[Text]"/>
      <dgm:spPr/>
      <dgm:t>
        <a:bodyPr/>
        <a:lstStyle/>
        <a:p>
          <a:r>
            <a:rPr lang="en-US" dirty="0" smtClean="0"/>
            <a:t>How does one formulate the named keys?</a:t>
          </a:r>
          <a:endParaRPr lang="en-US" dirty="0"/>
        </a:p>
      </dgm:t>
    </dgm:pt>
    <dgm:pt modelId="{FBC9AD6A-F7F2-4361-97EB-235AE8C1AF1E}" type="parTrans" cxnId="{BD78A79D-3D63-465E-AE23-733C6A2F9719}">
      <dgm:prSet/>
      <dgm:spPr/>
    </dgm:pt>
    <dgm:pt modelId="{F37CDBFB-B5A6-46EE-8042-D44C0B2F1BB8}" type="sibTrans" cxnId="{BD78A79D-3D63-465E-AE23-733C6A2F9719}">
      <dgm:prSet/>
      <dgm:spPr/>
    </dgm:pt>
    <dgm:pt modelId="{C633D546-C7B1-4E52-A923-6819D09C79D2}" type="pres">
      <dgm:prSet presAssocID="{3146CFB3-80DC-43BF-9705-BEE2F482DB56}" presName="cycleMatrixDiagram" presStyleCnt="0">
        <dgm:presLayoutVars>
          <dgm:chMax val="1"/>
          <dgm:dir/>
          <dgm:animLvl val="lvl"/>
          <dgm:resizeHandles val="exact"/>
        </dgm:presLayoutVars>
      </dgm:prSet>
      <dgm:spPr/>
    </dgm:pt>
    <dgm:pt modelId="{17C627D6-EB8D-410C-AFA1-41E3B6171B33}" type="pres">
      <dgm:prSet presAssocID="{3146CFB3-80DC-43BF-9705-BEE2F482DB56}" presName="children" presStyleCnt="0"/>
      <dgm:spPr/>
    </dgm:pt>
    <dgm:pt modelId="{D4994327-E58C-47AB-BA68-9EECE0643025}" type="pres">
      <dgm:prSet presAssocID="{3146CFB3-80DC-43BF-9705-BEE2F482DB56}" presName="child1group" presStyleCnt="0"/>
      <dgm:spPr/>
    </dgm:pt>
    <dgm:pt modelId="{D9196A4B-9C49-4C7D-93C4-BB718D630112}" type="pres">
      <dgm:prSet presAssocID="{3146CFB3-80DC-43BF-9705-BEE2F482DB56}" presName="child1" presStyleLbl="bgAcc1" presStyleIdx="0" presStyleCnt="4" custScaleX="118545"/>
      <dgm:spPr/>
      <dgm:t>
        <a:bodyPr/>
        <a:lstStyle/>
        <a:p>
          <a:endParaRPr lang="en-US"/>
        </a:p>
      </dgm:t>
    </dgm:pt>
    <dgm:pt modelId="{30941652-8891-4730-920C-5476245E83BA}" type="pres">
      <dgm:prSet presAssocID="{3146CFB3-80DC-43BF-9705-BEE2F482DB56}" presName="child1Text" presStyleLbl="bgAcc1" presStyleIdx="0" presStyleCnt="4">
        <dgm:presLayoutVars>
          <dgm:bulletEnabled val="1"/>
        </dgm:presLayoutVars>
      </dgm:prSet>
      <dgm:spPr/>
      <dgm:t>
        <a:bodyPr/>
        <a:lstStyle/>
        <a:p>
          <a:endParaRPr lang="en-US"/>
        </a:p>
      </dgm:t>
    </dgm:pt>
    <dgm:pt modelId="{89524C1E-D491-4812-BE1C-F2F178A83CE5}" type="pres">
      <dgm:prSet presAssocID="{3146CFB3-80DC-43BF-9705-BEE2F482DB56}" presName="child2group" presStyleCnt="0"/>
      <dgm:spPr/>
    </dgm:pt>
    <dgm:pt modelId="{628F0680-775F-4095-97A3-8EC44082EB9E}" type="pres">
      <dgm:prSet presAssocID="{3146CFB3-80DC-43BF-9705-BEE2F482DB56}" presName="child2" presStyleLbl="bgAcc1" presStyleIdx="1" presStyleCnt="4" custScaleX="108690"/>
      <dgm:spPr/>
      <dgm:t>
        <a:bodyPr/>
        <a:lstStyle/>
        <a:p>
          <a:endParaRPr lang="en-US"/>
        </a:p>
      </dgm:t>
    </dgm:pt>
    <dgm:pt modelId="{5D66FBB5-AFC8-406B-874B-218E28357726}" type="pres">
      <dgm:prSet presAssocID="{3146CFB3-80DC-43BF-9705-BEE2F482DB56}" presName="child2Text" presStyleLbl="bgAcc1" presStyleIdx="1" presStyleCnt="4">
        <dgm:presLayoutVars>
          <dgm:bulletEnabled val="1"/>
        </dgm:presLayoutVars>
      </dgm:prSet>
      <dgm:spPr/>
      <dgm:t>
        <a:bodyPr/>
        <a:lstStyle/>
        <a:p>
          <a:endParaRPr lang="en-US"/>
        </a:p>
      </dgm:t>
    </dgm:pt>
    <dgm:pt modelId="{400894DF-5D7C-460F-93D8-AEB7EEA9AC31}" type="pres">
      <dgm:prSet presAssocID="{3146CFB3-80DC-43BF-9705-BEE2F482DB56}" presName="child3group" presStyleCnt="0"/>
      <dgm:spPr/>
    </dgm:pt>
    <dgm:pt modelId="{5B7144A5-6DFC-4F1A-9B4D-B0F04B14F83F}" type="pres">
      <dgm:prSet presAssocID="{3146CFB3-80DC-43BF-9705-BEE2F482DB56}" presName="child3" presStyleLbl="bgAcc1" presStyleIdx="2" presStyleCnt="4" custScaleX="87771"/>
      <dgm:spPr/>
      <dgm:t>
        <a:bodyPr/>
        <a:lstStyle/>
        <a:p>
          <a:endParaRPr lang="en-US"/>
        </a:p>
      </dgm:t>
    </dgm:pt>
    <dgm:pt modelId="{B4704300-5A80-4B53-88C2-EC5E22B17D1D}" type="pres">
      <dgm:prSet presAssocID="{3146CFB3-80DC-43BF-9705-BEE2F482DB56}" presName="child3Text" presStyleLbl="bgAcc1" presStyleIdx="2" presStyleCnt="4">
        <dgm:presLayoutVars>
          <dgm:bulletEnabled val="1"/>
        </dgm:presLayoutVars>
      </dgm:prSet>
      <dgm:spPr/>
      <dgm:t>
        <a:bodyPr/>
        <a:lstStyle/>
        <a:p>
          <a:endParaRPr lang="en-US"/>
        </a:p>
      </dgm:t>
    </dgm:pt>
    <dgm:pt modelId="{DDCEB64E-8C07-44A0-AC9D-A5D2FE21879A}" type="pres">
      <dgm:prSet presAssocID="{3146CFB3-80DC-43BF-9705-BEE2F482DB56}" presName="child4group" presStyleCnt="0"/>
      <dgm:spPr/>
    </dgm:pt>
    <dgm:pt modelId="{247C9FC7-4515-4FA3-B97B-21313773EE96}" type="pres">
      <dgm:prSet presAssocID="{3146CFB3-80DC-43BF-9705-BEE2F482DB56}" presName="child4" presStyleLbl="bgAcc1" presStyleIdx="3" presStyleCnt="4"/>
      <dgm:spPr/>
      <dgm:t>
        <a:bodyPr/>
        <a:lstStyle/>
        <a:p>
          <a:endParaRPr lang="en-US"/>
        </a:p>
      </dgm:t>
    </dgm:pt>
    <dgm:pt modelId="{8E579B7D-B799-43A5-9C82-29A22409C90D}" type="pres">
      <dgm:prSet presAssocID="{3146CFB3-80DC-43BF-9705-BEE2F482DB56}" presName="child4Text" presStyleLbl="bgAcc1" presStyleIdx="3" presStyleCnt="4">
        <dgm:presLayoutVars>
          <dgm:bulletEnabled val="1"/>
        </dgm:presLayoutVars>
      </dgm:prSet>
      <dgm:spPr/>
      <dgm:t>
        <a:bodyPr/>
        <a:lstStyle/>
        <a:p>
          <a:endParaRPr lang="en-US"/>
        </a:p>
      </dgm:t>
    </dgm:pt>
    <dgm:pt modelId="{C56A2E00-7C46-4379-B93A-D9879A6370CE}" type="pres">
      <dgm:prSet presAssocID="{3146CFB3-80DC-43BF-9705-BEE2F482DB56}" presName="childPlaceholder" presStyleCnt="0"/>
      <dgm:spPr/>
    </dgm:pt>
    <dgm:pt modelId="{1297D8F2-55CF-4BC3-8277-13729CAF6560}" type="pres">
      <dgm:prSet presAssocID="{3146CFB3-80DC-43BF-9705-BEE2F482DB56}" presName="circle" presStyleCnt="0"/>
      <dgm:spPr/>
    </dgm:pt>
    <dgm:pt modelId="{3CCE9DF7-0A18-4292-9E24-AF4AACC0437B}" type="pres">
      <dgm:prSet presAssocID="{3146CFB3-80DC-43BF-9705-BEE2F482DB56}" presName="quadrant1" presStyleLbl="node1" presStyleIdx="0" presStyleCnt="4">
        <dgm:presLayoutVars>
          <dgm:chMax val="1"/>
          <dgm:bulletEnabled val="1"/>
        </dgm:presLayoutVars>
      </dgm:prSet>
      <dgm:spPr/>
      <dgm:t>
        <a:bodyPr/>
        <a:lstStyle/>
        <a:p>
          <a:endParaRPr lang="en-US"/>
        </a:p>
      </dgm:t>
    </dgm:pt>
    <dgm:pt modelId="{7CC96336-2D68-4329-90F2-E36BA39AFBAE}" type="pres">
      <dgm:prSet presAssocID="{3146CFB3-80DC-43BF-9705-BEE2F482DB56}" presName="quadrant2" presStyleLbl="node1" presStyleIdx="1" presStyleCnt="4">
        <dgm:presLayoutVars>
          <dgm:chMax val="1"/>
          <dgm:bulletEnabled val="1"/>
        </dgm:presLayoutVars>
      </dgm:prSet>
      <dgm:spPr/>
      <dgm:t>
        <a:bodyPr/>
        <a:lstStyle/>
        <a:p>
          <a:endParaRPr lang="en-US"/>
        </a:p>
      </dgm:t>
    </dgm:pt>
    <dgm:pt modelId="{43ADEB14-4F94-459F-BAB1-6A0F0D3A73D7}" type="pres">
      <dgm:prSet presAssocID="{3146CFB3-80DC-43BF-9705-BEE2F482DB56}" presName="quadrant3" presStyleLbl="node1" presStyleIdx="2" presStyleCnt="4">
        <dgm:presLayoutVars>
          <dgm:chMax val="1"/>
          <dgm:bulletEnabled val="1"/>
        </dgm:presLayoutVars>
      </dgm:prSet>
      <dgm:spPr/>
      <dgm:t>
        <a:bodyPr/>
        <a:lstStyle/>
        <a:p>
          <a:endParaRPr lang="en-US"/>
        </a:p>
      </dgm:t>
    </dgm:pt>
    <dgm:pt modelId="{9C63BF47-0418-44F8-B071-F617091DFF87}" type="pres">
      <dgm:prSet presAssocID="{3146CFB3-80DC-43BF-9705-BEE2F482DB56}" presName="quadrant4" presStyleLbl="node1" presStyleIdx="3" presStyleCnt="4">
        <dgm:presLayoutVars>
          <dgm:chMax val="1"/>
          <dgm:bulletEnabled val="1"/>
        </dgm:presLayoutVars>
      </dgm:prSet>
      <dgm:spPr/>
      <dgm:t>
        <a:bodyPr/>
        <a:lstStyle/>
        <a:p>
          <a:endParaRPr lang="en-US"/>
        </a:p>
      </dgm:t>
    </dgm:pt>
    <dgm:pt modelId="{97DC46F6-1162-4F46-8127-97520DC0B8DA}" type="pres">
      <dgm:prSet presAssocID="{3146CFB3-80DC-43BF-9705-BEE2F482DB56}" presName="quadrantPlaceholder" presStyleCnt="0"/>
      <dgm:spPr/>
    </dgm:pt>
    <dgm:pt modelId="{EF619D17-24A7-4C22-A9ED-8357D90E0299}" type="pres">
      <dgm:prSet presAssocID="{3146CFB3-80DC-43BF-9705-BEE2F482DB56}" presName="center1" presStyleLbl="fgShp" presStyleIdx="0" presStyleCnt="2"/>
      <dgm:spPr/>
    </dgm:pt>
    <dgm:pt modelId="{7F1E394F-0F29-414E-A100-77B219E32A63}" type="pres">
      <dgm:prSet presAssocID="{3146CFB3-80DC-43BF-9705-BEE2F482DB56}" presName="center2" presStyleLbl="fgShp" presStyleIdx="1" presStyleCnt="2"/>
      <dgm:spPr/>
    </dgm:pt>
  </dgm:ptLst>
  <dgm:cxnLst>
    <dgm:cxn modelId="{BF84530F-4891-4AB5-A45A-9682F8FB3CA4}" srcId="{3146CFB3-80DC-43BF-9705-BEE2F482DB56}" destId="{489C1462-BDD7-49F4-B131-91960826AE88}" srcOrd="3" destOrd="0" parTransId="{4B690E36-1D67-4DB7-9BAC-6FEAA2280EBE}" sibTransId="{5BFAC791-D60D-46A5-828B-61A8DCCE241B}"/>
    <dgm:cxn modelId="{334AD4D0-43FD-4A1C-B555-7B25411F696C}" type="presOf" srcId="{77B466CE-3DC3-4BBD-8E5A-D2874382E4ED}" destId="{3CCE9DF7-0A18-4292-9E24-AF4AACC0437B}" srcOrd="0" destOrd="0" presId="urn:microsoft.com/office/officeart/2005/8/layout/cycle4#1"/>
    <dgm:cxn modelId="{BFA3AA13-4842-4E2A-ABAF-E3F6FEE148AE}" srcId="{77B466CE-3DC3-4BBD-8E5A-D2874382E4ED}" destId="{243DF9EC-93B6-4CC2-96DB-3F5026FE459A}" srcOrd="0" destOrd="0" parTransId="{B84769FF-8BBA-43B3-B61B-2334F3004698}" sibTransId="{005AAB56-F266-4AD9-83F0-46945C413643}"/>
    <dgm:cxn modelId="{C93BDC12-F545-4641-A04D-73E9281696BF}" srcId="{3146CFB3-80DC-43BF-9705-BEE2F482DB56}" destId="{EAD5B8EC-E340-431E-A374-A9087D73BEF8}" srcOrd="2" destOrd="0" parTransId="{99200E76-C4E4-49A5-8695-8273F981AA4A}" sibTransId="{F7DFE70C-8604-4C68-AB3A-43AE208873BE}"/>
    <dgm:cxn modelId="{F5778CA0-B58A-4E7B-AB53-7F498C917663}" type="presOf" srcId="{1C6A4A6B-4BED-4F55-B175-AFA2F41E7DB0}" destId="{7CC96336-2D68-4329-90F2-E36BA39AFBAE}" srcOrd="0" destOrd="0" presId="urn:microsoft.com/office/officeart/2005/8/layout/cycle4#1"/>
    <dgm:cxn modelId="{678C8FBF-D18D-4523-BE15-5E5545BBD475}" type="presOf" srcId="{A4DE4808-DB16-4F13-B965-8C4D3AD5C967}" destId="{247C9FC7-4515-4FA3-B97B-21313773EE96}" srcOrd="0" destOrd="0" presId="urn:microsoft.com/office/officeart/2005/8/layout/cycle4#1"/>
    <dgm:cxn modelId="{F781F154-2A8A-4541-9CC7-D99D5B0F2428}" type="presOf" srcId="{EAD5B8EC-E340-431E-A374-A9087D73BEF8}" destId="{43ADEB14-4F94-459F-BAB1-6A0F0D3A73D7}" srcOrd="0" destOrd="0" presId="urn:microsoft.com/office/officeart/2005/8/layout/cycle4#1"/>
    <dgm:cxn modelId="{F7470C1C-78C0-4E32-B08D-9CA979FF1D5F}" type="presOf" srcId="{102CB7E5-6333-4268-AD64-7491C843798B}" destId="{5B7144A5-6DFC-4F1A-9B4D-B0F04B14F83F}" srcOrd="0" destOrd="0" presId="urn:microsoft.com/office/officeart/2005/8/layout/cycle4#1"/>
    <dgm:cxn modelId="{3218C55E-7388-4F35-AF10-A682D4DA9751}" type="presOf" srcId="{102CB7E5-6333-4268-AD64-7491C843798B}" destId="{B4704300-5A80-4B53-88C2-EC5E22B17D1D}" srcOrd="1" destOrd="0" presId="urn:microsoft.com/office/officeart/2005/8/layout/cycle4#1"/>
    <dgm:cxn modelId="{07D32AAE-8262-4929-8DAA-70B40E6FF0D0}" srcId="{1C6A4A6B-4BED-4F55-B175-AFA2F41E7DB0}" destId="{68D27E7B-8FB0-47F1-B40F-C0C0A7EC90E7}" srcOrd="0" destOrd="0" parTransId="{DCBFBCCB-4779-4423-823B-B3626DAD2093}" sibTransId="{B7E244E4-39B0-4C6E-9731-91D92AB3B69E}"/>
    <dgm:cxn modelId="{51585E34-4C8B-4952-9EC1-E4D88D1BC84E}" type="presOf" srcId="{A4DE4808-DB16-4F13-B965-8C4D3AD5C967}" destId="{8E579B7D-B799-43A5-9C82-29A22409C90D}" srcOrd="1" destOrd="0" presId="urn:microsoft.com/office/officeart/2005/8/layout/cycle4#1"/>
    <dgm:cxn modelId="{9CE8D4D9-0408-45F0-ABFD-222F2CC563FF}" type="presOf" srcId="{68D27E7B-8FB0-47F1-B40F-C0C0A7EC90E7}" destId="{628F0680-775F-4095-97A3-8EC44082EB9E}" srcOrd="0" destOrd="0" presId="urn:microsoft.com/office/officeart/2005/8/layout/cycle4#1"/>
    <dgm:cxn modelId="{0554C69A-F817-46EC-83D4-E348B2F4D77B}" type="presOf" srcId="{243DF9EC-93B6-4CC2-96DB-3F5026FE459A}" destId="{D9196A4B-9C49-4C7D-93C4-BB718D630112}" srcOrd="0" destOrd="0" presId="urn:microsoft.com/office/officeart/2005/8/layout/cycle4#1"/>
    <dgm:cxn modelId="{3E45F4F1-634E-4E60-97FA-848E38B4530A}" type="presOf" srcId="{243DF9EC-93B6-4CC2-96DB-3F5026FE459A}" destId="{30941652-8891-4730-920C-5476245E83BA}" srcOrd="1" destOrd="0" presId="urn:microsoft.com/office/officeart/2005/8/layout/cycle4#1"/>
    <dgm:cxn modelId="{64857C18-07C6-4C84-A9C5-081421E23A8B}" srcId="{3146CFB3-80DC-43BF-9705-BEE2F482DB56}" destId="{77B466CE-3DC3-4BBD-8E5A-D2874382E4ED}" srcOrd="0" destOrd="0" parTransId="{FA2A7E4E-0B11-4529-8394-B9D4BC4F0D9A}" sibTransId="{4781E3BD-E617-4B62-A59D-0A1BE0A72041}"/>
    <dgm:cxn modelId="{2EA649D4-7389-4AA2-8968-60EFE3859ADF}" type="presOf" srcId="{489C1462-BDD7-49F4-B131-91960826AE88}" destId="{9C63BF47-0418-44F8-B071-F617091DFF87}" srcOrd="0" destOrd="0" presId="urn:microsoft.com/office/officeart/2005/8/layout/cycle4#1"/>
    <dgm:cxn modelId="{DD7DA974-708A-4EB8-A727-780A66454182}" srcId="{EAD5B8EC-E340-431E-A374-A9087D73BEF8}" destId="{102CB7E5-6333-4268-AD64-7491C843798B}" srcOrd="0" destOrd="0" parTransId="{5380FAA2-6187-4CF9-8250-058E6B46DE65}" sibTransId="{A31E0E69-174F-43A2-A80F-CC7DCE8DEA23}"/>
    <dgm:cxn modelId="{8052D41B-01DC-49B6-93B7-584CA4DBBD02}" type="presOf" srcId="{68D27E7B-8FB0-47F1-B40F-C0C0A7EC90E7}" destId="{5D66FBB5-AFC8-406B-874B-218E28357726}" srcOrd="1" destOrd="0" presId="urn:microsoft.com/office/officeart/2005/8/layout/cycle4#1"/>
    <dgm:cxn modelId="{BD78A79D-3D63-465E-AE23-733C6A2F9719}" srcId="{489C1462-BDD7-49F4-B131-91960826AE88}" destId="{A4DE4808-DB16-4F13-B965-8C4D3AD5C967}" srcOrd="0" destOrd="0" parTransId="{FBC9AD6A-F7F2-4361-97EB-235AE8C1AF1E}" sibTransId="{F37CDBFB-B5A6-46EE-8042-D44C0B2F1BB8}"/>
    <dgm:cxn modelId="{52D471AE-989B-460C-B336-7807164199AF}" srcId="{3146CFB3-80DC-43BF-9705-BEE2F482DB56}" destId="{1C6A4A6B-4BED-4F55-B175-AFA2F41E7DB0}" srcOrd="1" destOrd="0" parTransId="{C0710527-7F67-48A9-97A0-FE90C81A6D41}" sibTransId="{D1BDE6F9-FC88-41E0-AE8C-B4C493133CF8}"/>
    <dgm:cxn modelId="{81DF401E-F465-46C7-887A-0171B43AA53F}" type="presOf" srcId="{3146CFB3-80DC-43BF-9705-BEE2F482DB56}" destId="{C633D546-C7B1-4E52-A923-6819D09C79D2}" srcOrd="0" destOrd="0" presId="urn:microsoft.com/office/officeart/2005/8/layout/cycle4#1"/>
    <dgm:cxn modelId="{746662E5-9140-43E6-94B4-186D3C2BC115}" type="presParOf" srcId="{C633D546-C7B1-4E52-A923-6819D09C79D2}" destId="{17C627D6-EB8D-410C-AFA1-41E3B6171B33}" srcOrd="0" destOrd="0" presId="urn:microsoft.com/office/officeart/2005/8/layout/cycle4#1"/>
    <dgm:cxn modelId="{806B3577-5911-4B6A-BBC9-1F867B7E477B}" type="presParOf" srcId="{17C627D6-EB8D-410C-AFA1-41E3B6171B33}" destId="{D4994327-E58C-47AB-BA68-9EECE0643025}" srcOrd="0" destOrd="0" presId="urn:microsoft.com/office/officeart/2005/8/layout/cycle4#1"/>
    <dgm:cxn modelId="{EF15EF8E-D87C-4BFD-842B-CC461DA5E2B5}" type="presParOf" srcId="{D4994327-E58C-47AB-BA68-9EECE0643025}" destId="{D9196A4B-9C49-4C7D-93C4-BB718D630112}" srcOrd="0" destOrd="0" presId="urn:microsoft.com/office/officeart/2005/8/layout/cycle4#1"/>
    <dgm:cxn modelId="{190B3595-1D37-4B4E-90DA-7A1555B17204}" type="presParOf" srcId="{D4994327-E58C-47AB-BA68-9EECE0643025}" destId="{30941652-8891-4730-920C-5476245E83BA}" srcOrd="1" destOrd="0" presId="urn:microsoft.com/office/officeart/2005/8/layout/cycle4#1"/>
    <dgm:cxn modelId="{485365A3-7B69-4E69-B556-A5838846DC42}" type="presParOf" srcId="{17C627D6-EB8D-410C-AFA1-41E3B6171B33}" destId="{89524C1E-D491-4812-BE1C-F2F178A83CE5}" srcOrd="1" destOrd="0" presId="urn:microsoft.com/office/officeart/2005/8/layout/cycle4#1"/>
    <dgm:cxn modelId="{B5A625DB-2673-4DA0-AA89-9AA9D9424F9C}" type="presParOf" srcId="{89524C1E-D491-4812-BE1C-F2F178A83CE5}" destId="{628F0680-775F-4095-97A3-8EC44082EB9E}" srcOrd="0" destOrd="0" presId="urn:microsoft.com/office/officeart/2005/8/layout/cycle4#1"/>
    <dgm:cxn modelId="{F44F755A-3F11-432A-8F40-E39158F4EE17}" type="presParOf" srcId="{89524C1E-D491-4812-BE1C-F2F178A83CE5}" destId="{5D66FBB5-AFC8-406B-874B-218E28357726}" srcOrd="1" destOrd="0" presId="urn:microsoft.com/office/officeart/2005/8/layout/cycle4#1"/>
    <dgm:cxn modelId="{5FADBF9E-0F18-49BF-8E33-4DDA40F79302}" type="presParOf" srcId="{17C627D6-EB8D-410C-AFA1-41E3B6171B33}" destId="{400894DF-5D7C-460F-93D8-AEB7EEA9AC31}" srcOrd="2" destOrd="0" presId="urn:microsoft.com/office/officeart/2005/8/layout/cycle4#1"/>
    <dgm:cxn modelId="{C8D46F05-A3CB-47A0-99DA-F4E96196E0AF}" type="presParOf" srcId="{400894DF-5D7C-460F-93D8-AEB7EEA9AC31}" destId="{5B7144A5-6DFC-4F1A-9B4D-B0F04B14F83F}" srcOrd="0" destOrd="0" presId="urn:microsoft.com/office/officeart/2005/8/layout/cycle4#1"/>
    <dgm:cxn modelId="{B78488AA-558F-48EA-909F-5A74671B3B92}" type="presParOf" srcId="{400894DF-5D7C-460F-93D8-AEB7EEA9AC31}" destId="{B4704300-5A80-4B53-88C2-EC5E22B17D1D}" srcOrd="1" destOrd="0" presId="urn:microsoft.com/office/officeart/2005/8/layout/cycle4#1"/>
    <dgm:cxn modelId="{2F825289-D690-4FA3-BEE7-79F0EC549D8B}" type="presParOf" srcId="{17C627D6-EB8D-410C-AFA1-41E3B6171B33}" destId="{DDCEB64E-8C07-44A0-AC9D-A5D2FE21879A}" srcOrd="3" destOrd="0" presId="urn:microsoft.com/office/officeart/2005/8/layout/cycle4#1"/>
    <dgm:cxn modelId="{B8EBD621-0E58-40EA-925B-51DC018A23A0}" type="presParOf" srcId="{DDCEB64E-8C07-44A0-AC9D-A5D2FE21879A}" destId="{247C9FC7-4515-4FA3-B97B-21313773EE96}" srcOrd="0" destOrd="0" presId="urn:microsoft.com/office/officeart/2005/8/layout/cycle4#1"/>
    <dgm:cxn modelId="{87F26CA3-5881-440F-9E69-F8A7BE89CB92}" type="presParOf" srcId="{DDCEB64E-8C07-44A0-AC9D-A5D2FE21879A}" destId="{8E579B7D-B799-43A5-9C82-29A22409C90D}" srcOrd="1" destOrd="0" presId="urn:microsoft.com/office/officeart/2005/8/layout/cycle4#1"/>
    <dgm:cxn modelId="{8ADCCA0C-EBE8-4A9E-B615-3B0FA76211A3}" type="presParOf" srcId="{17C627D6-EB8D-410C-AFA1-41E3B6171B33}" destId="{C56A2E00-7C46-4379-B93A-D9879A6370CE}" srcOrd="4" destOrd="0" presId="urn:microsoft.com/office/officeart/2005/8/layout/cycle4#1"/>
    <dgm:cxn modelId="{9AAC0976-0719-42C6-8398-06E16221D671}" type="presParOf" srcId="{C633D546-C7B1-4E52-A923-6819D09C79D2}" destId="{1297D8F2-55CF-4BC3-8277-13729CAF6560}" srcOrd="1" destOrd="0" presId="urn:microsoft.com/office/officeart/2005/8/layout/cycle4#1"/>
    <dgm:cxn modelId="{F69915D0-1A88-4CBC-94A3-7E988239A89B}" type="presParOf" srcId="{1297D8F2-55CF-4BC3-8277-13729CAF6560}" destId="{3CCE9DF7-0A18-4292-9E24-AF4AACC0437B}" srcOrd="0" destOrd="0" presId="urn:microsoft.com/office/officeart/2005/8/layout/cycle4#1"/>
    <dgm:cxn modelId="{0E2B4E46-E720-4C07-AEE9-F5138BC77F06}" type="presParOf" srcId="{1297D8F2-55CF-4BC3-8277-13729CAF6560}" destId="{7CC96336-2D68-4329-90F2-E36BA39AFBAE}" srcOrd="1" destOrd="0" presId="urn:microsoft.com/office/officeart/2005/8/layout/cycle4#1"/>
    <dgm:cxn modelId="{636AD9D4-41E1-443F-A8F3-75C66D1C25D4}" type="presParOf" srcId="{1297D8F2-55CF-4BC3-8277-13729CAF6560}" destId="{43ADEB14-4F94-459F-BAB1-6A0F0D3A73D7}" srcOrd="2" destOrd="0" presId="urn:microsoft.com/office/officeart/2005/8/layout/cycle4#1"/>
    <dgm:cxn modelId="{AE35B43E-DD4F-4A4A-92AA-F506D5A453DA}" type="presParOf" srcId="{1297D8F2-55CF-4BC3-8277-13729CAF6560}" destId="{9C63BF47-0418-44F8-B071-F617091DFF87}" srcOrd="3" destOrd="0" presId="urn:microsoft.com/office/officeart/2005/8/layout/cycle4#1"/>
    <dgm:cxn modelId="{1194D70F-A825-4194-828C-9B5DE34C20BF}" type="presParOf" srcId="{1297D8F2-55CF-4BC3-8277-13729CAF6560}" destId="{97DC46F6-1162-4F46-8127-97520DC0B8DA}" srcOrd="4" destOrd="0" presId="urn:microsoft.com/office/officeart/2005/8/layout/cycle4#1"/>
    <dgm:cxn modelId="{528A4508-F915-4703-9ACA-F1C08C76B530}" type="presParOf" srcId="{C633D546-C7B1-4E52-A923-6819D09C79D2}" destId="{EF619D17-24A7-4C22-A9ED-8357D90E0299}" srcOrd="2" destOrd="0" presId="urn:microsoft.com/office/officeart/2005/8/layout/cycle4#1"/>
    <dgm:cxn modelId="{EA00E4CA-DA89-4B78-95EA-12723968FD89}" type="presParOf" srcId="{C633D546-C7B1-4E52-A923-6819D09C79D2}" destId="{7F1E394F-0F29-414E-A100-77B219E32A63}"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8886B-83E5-4D5F-A309-1233D65404E3}" type="doc">
      <dgm:prSet loTypeId="urn:microsoft.com/office/officeart/2005/8/layout/target1" loCatId="relationship" qsTypeId="urn:microsoft.com/office/officeart/2005/8/quickstyle/3d3" qsCatId="3D" csTypeId="urn:microsoft.com/office/officeart/2005/8/colors/accent1_5" csCatId="accent1" phldr="1"/>
      <dgm:spPr/>
    </dgm:pt>
    <dgm:pt modelId="{E4B484F4-D3C6-4945-9F56-ED68AB74DB12}">
      <dgm:prSet phldrT="[Text]"/>
      <dgm:spPr/>
      <dgm:t>
        <a:bodyPr/>
        <a:lstStyle/>
        <a:p>
          <a:r>
            <a:rPr lang="en-US" dirty="0" smtClean="0"/>
            <a:t>www</a:t>
          </a:r>
          <a:endParaRPr lang="en-US" dirty="0"/>
        </a:p>
      </dgm:t>
    </dgm:pt>
    <dgm:pt modelId="{7A6E0E2A-397E-44B1-BA19-D2ED38C1E39B}" type="parTrans" cxnId="{991DB808-1E25-4A07-87C0-A96EF11E45F4}">
      <dgm:prSet/>
      <dgm:spPr/>
      <dgm:t>
        <a:bodyPr/>
        <a:lstStyle/>
        <a:p>
          <a:endParaRPr lang="en-US"/>
        </a:p>
      </dgm:t>
    </dgm:pt>
    <dgm:pt modelId="{0C951425-1C29-4BB2-A7FF-FC63D9FB3845}" type="sibTrans" cxnId="{991DB808-1E25-4A07-87C0-A96EF11E45F4}">
      <dgm:prSet/>
      <dgm:spPr/>
      <dgm:t>
        <a:bodyPr/>
        <a:lstStyle/>
        <a:p>
          <a:endParaRPr lang="en-US"/>
        </a:p>
      </dgm:t>
    </dgm:pt>
    <dgm:pt modelId="{F69F4559-8603-456E-8F5C-BA1845E5CF8E}">
      <dgm:prSet phldrT="[Text]"/>
      <dgm:spPr/>
      <dgm:t>
        <a:bodyPr/>
        <a:lstStyle/>
        <a:p>
          <a:r>
            <a:rPr lang="en-US" dirty="0" err="1" smtClean="0"/>
            <a:t>Syr</a:t>
          </a:r>
          <a:endParaRPr lang="en-US" dirty="0"/>
        </a:p>
      </dgm:t>
    </dgm:pt>
    <dgm:pt modelId="{52971448-42B4-4A29-B33D-7274B08F670A}" type="parTrans" cxnId="{9F3D3788-A5AF-4219-BC94-FFA3C12EAD35}">
      <dgm:prSet/>
      <dgm:spPr/>
      <dgm:t>
        <a:bodyPr/>
        <a:lstStyle/>
        <a:p>
          <a:endParaRPr lang="en-US"/>
        </a:p>
      </dgm:t>
    </dgm:pt>
    <dgm:pt modelId="{1663D76D-6207-4A80-88B8-203059CB9832}" type="sibTrans" cxnId="{9F3D3788-A5AF-4219-BC94-FFA3C12EAD35}">
      <dgm:prSet/>
      <dgm:spPr/>
      <dgm:t>
        <a:bodyPr/>
        <a:lstStyle/>
        <a:p>
          <a:endParaRPr lang="en-US"/>
        </a:p>
      </dgm:t>
    </dgm:pt>
    <dgm:pt modelId="{A0728F9F-B3F4-44C7-977F-7FE007236D8F}">
      <dgm:prSet phldrT="[Text]"/>
      <dgm:spPr/>
      <dgm:t>
        <a:bodyPr/>
        <a:lstStyle/>
        <a:p>
          <a:r>
            <a:rPr lang="en-US" dirty="0" err="1" smtClean="0"/>
            <a:t>Edu</a:t>
          </a:r>
          <a:endParaRPr lang="en-US" dirty="0"/>
        </a:p>
      </dgm:t>
    </dgm:pt>
    <dgm:pt modelId="{487BEECC-E5A4-4313-B611-38F23DCF9939}" type="parTrans" cxnId="{320E8F6F-CD27-4BA5-8CE5-0D46FB869350}">
      <dgm:prSet/>
      <dgm:spPr/>
      <dgm:t>
        <a:bodyPr/>
        <a:lstStyle/>
        <a:p>
          <a:endParaRPr lang="en-US"/>
        </a:p>
      </dgm:t>
    </dgm:pt>
    <dgm:pt modelId="{C1D1331B-22DF-46DB-BF41-7023505E90E7}" type="sibTrans" cxnId="{320E8F6F-CD27-4BA5-8CE5-0D46FB869350}">
      <dgm:prSet/>
      <dgm:spPr/>
      <dgm:t>
        <a:bodyPr/>
        <a:lstStyle/>
        <a:p>
          <a:endParaRPr lang="en-US"/>
        </a:p>
      </dgm:t>
    </dgm:pt>
    <dgm:pt modelId="{1BDDC410-D92A-4F62-BB5F-FE9CAADBE6DE}">
      <dgm:prSet phldrT="[Text]"/>
      <dgm:spPr/>
      <dgm:t>
        <a:bodyPr/>
        <a:lstStyle/>
        <a:p>
          <a:r>
            <a:rPr lang="en-US" dirty="0" smtClean="0"/>
            <a:t>host</a:t>
          </a:r>
          <a:endParaRPr lang="en-US" dirty="0"/>
        </a:p>
      </dgm:t>
    </dgm:pt>
    <dgm:pt modelId="{578DA4AD-2DD7-489F-BE50-0873B68D3C6D}" type="parTrans" cxnId="{075B5EF5-1E05-4382-933A-C5CD528CD394}">
      <dgm:prSet/>
      <dgm:spPr/>
      <dgm:t>
        <a:bodyPr/>
        <a:lstStyle/>
        <a:p>
          <a:endParaRPr lang="en-US"/>
        </a:p>
      </dgm:t>
    </dgm:pt>
    <dgm:pt modelId="{D093CF4A-FD23-4D8C-A210-352E0F27D23F}" type="sibTrans" cxnId="{075B5EF5-1E05-4382-933A-C5CD528CD394}">
      <dgm:prSet/>
      <dgm:spPr/>
      <dgm:t>
        <a:bodyPr/>
        <a:lstStyle/>
        <a:p>
          <a:endParaRPr lang="en-US"/>
        </a:p>
      </dgm:t>
    </dgm:pt>
    <dgm:pt modelId="{E929EFEF-3713-43A0-853B-0842B3A232C9}">
      <dgm:prSet phldrT="[Text]"/>
      <dgm:spPr/>
      <dgm:t>
        <a:bodyPr/>
        <a:lstStyle/>
        <a:p>
          <a:r>
            <a:rPr lang="en-US" dirty="0" smtClean="0"/>
            <a:t>domain</a:t>
          </a:r>
          <a:endParaRPr lang="en-US" dirty="0"/>
        </a:p>
      </dgm:t>
    </dgm:pt>
    <dgm:pt modelId="{2E2686AE-DFF9-45AE-8F3D-7D30E60087F8}" type="parTrans" cxnId="{E2026635-B65F-4180-9C8B-9784A241FB0A}">
      <dgm:prSet/>
      <dgm:spPr/>
      <dgm:t>
        <a:bodyPr/>
        <a:lstStyle/>
        <a:p>
          <a:endParaRPr lang="en-US"/>
        </a:p>
      </dgm:t>
    </dgm:pt>
    <dgm:pt modelId="{CE7B4039-6C5A-4511-BC65-72309680CDBC}" type="sibTrans" cxnId="{E2026635-B65F-4180-9C8B-9784A241FB0A}">
      <dgm:prSet/>
      <dgm:spPr/>
      <dgm:t>
        <a:bodyPr/>
        <a:lstStyle/>
        <a:p>
          <a:endParaRPr lang="en-US"/>
        </a:p>
      </dgm:t>
    </dgm:pt>
    <dgm:pt modelId="{3C80B825-2D46-4B65-A07D-E6F4BBE81FB3}">
      <dgm:prSet phldrT="[Text]"/>
      <dgm:spPr/>
      <dgm:t>
        <a:bodyPr/>
        <a:lstStyle/>
        <a:p>
          <a:r>
            <a:rPr lang="en-US" dirty="0" err="1" smtClean="0"/>
            <a:t>gtld</a:t>
          </a:r>
          <a:endParaRPr lang="en-US" dirty="0"/>
        </a:p>
      </dgm:t>
    </dgm:pt>
    <dgm:pt modelId="{025198C6-AF7B-4FD8-BE42-7D7C1A7C318A}" type="parTrans" cxnId="{22328E77-65D1-4805-86E4-EC06C0D08B1D}">
      <dgm:prSet/>
      <dgm:spPr/>
      <dgm:t>
        <a:bodyPr/>
        <a:lstStyle/>
        <a:p>
          <a:endParaRPr lang="en-US"/>
        </a:p>
      </dgm:t>
    </dgm:pt>
    <dgm:pt modelId="{40470869-D7AA-4921-8B18-1F12F23F40C8}" type="sibTrans" cxnId="{22328E77-65D1-4805-86E4-EC06C0D08B1D}">
      <dgm:prSet/>
      <dgm:spPr/>
      <dgm:t>
        <a:bodyPr/>
        <a:lstStyle/>
        <a:p>
          <a:endParaRPr lang="en-US"/>
        </a:p>
      </dgm:t>
    </dgm:pt>
    <dgm:pt modelId="{CD2C9418-80C4-45F7-A4CA-10CEFA492108}" type="pres">
      <dgm:prSet presAssocID="{CC98886B-83E5-4D5F-A309-1233D65404E3}" presName="composite" presStyleCnt="0">
        <dgm:presLayoutVars>
          <dgm:chMax val="5"/>
          <dgm:dir/>
          <dgm:resizeHandles val="exact"/>
        </dgm:presLayoutVars>
      </dgm:prSet>
      <dgm:spPr/>
    </dgm:pt>
    <dgm:pt modelId="{864BEC83-1719-45F8-96AF-AF23EE8E57E9}" type="pres">
      <dgm:prSet presAssocID="{E4B484F4-D3C6-4945-9F56-ED68AB74DB12}" presName="circle1" presStyleLbl="lnNode1" presStyleIdx="0" presStyleCnt="3"/>
      <dgm:spPr/>
    </dgm:pt>
    <dgm:pt modelId="{388A711B-B3E7-4291-9B97-3CE341EAD8E1}" type="pres">
      <dgm:prSet presAssocID="{E4B484F4-D3C6-4945-9F56-ED68AB74DB12}" presName="text1" presStyleLbl="revTx" presStyleIdx="0" presStyleCnt="3">
        <dgm:presLayoutVars>
          <dgm:bulletEnabled val="1"/>
        </dgm:presLayoutVars>
      </dgm:prSet>
      <dgm:spPr/>
      <dgm:t>
        <a:bodyPr/>
        <a:lstStyle/>
        <a:p>
          <a:endParaRPr lang="en-US"/>
        </a:p>
      </dgm:t>
    </dgm:pt>
    <dgm:pt modelId="{DA52A405-CCF0-469A-AC3C-9F0D161B4DAF}" type="pres">
      <dgm:prSet presAssocID="{E4B484F4-D3C6-4945-9F56-ED68AB74DB12}" presName="line1" presStyleLbl="callout" presStyleIdx="0" presStyleCnt="6"/>
      <dgm:spPr/>
    </dgm:pt>
    <dgm:pt modelId="{9C7AAF0D-05FA-46AC-9057-F720499FCA18}" type="pres">
      <dgm:prSet presAssocID="{E4B484F4-D3C6-4945-9F56-ED68AB74DB12}" presName="d1" presStyleLbl="callout" presStyleIdx="1" presStyleCnt="6"/>
      <dgm:spPr/>
    </dgm:pt>
    <dgm:pt modelId="{9992154E-CD5C-4DA1-9DC5-7863E8A3112D}" type="pres">
      <dgm:prSet presAssocID="{F69F4559-8603-456E-8F5C-BA1845E5CF8E}" presName="circle2" presStyleLbl="lnNode1" presStyleIdx="1" presStyleCnt="3"/>
      <dgm:spPr/>
    </dgm:pt>
    <dgm:pt modelId="{4CA8FF95-C040-404E-AECC-A29A5C072E04}" type="pres">
      <dgm:prSet presAssocID="{F69F4559-8603-456E-8F5C-BA1845E5CF8E}" presName="text2" presStyleLbl="revTx" presStyleIdx="1" presStyleCnt="3">
        <dgm:presLayoutVars>
          <dgm:bulletEnabled val="1"/>
        </dgm:presLayoutVars>
      </dgm:prSet>
      <dgm:spPr/>
      <dgm:t>
        <a:bodyPr/>
        <a:lstStyle/>
        <a:p>
          <a:endParaRPr lang="en-US"/>
        </a:p>
      </dgm:t>
    </dgm:pt>
    <dgm:pt modelId="{56570A58-37C7-4F80-8DC1-522DBE95DEAD}" type="pres">
      <dgm:prSet presAssocID="{F69F4559-8603-456E-8F5C-BA1845E5CF8E}" presName="line2" presStyleLbl="callout" presStyleIdx="2" presStyleCnt="6"/>
      <dgm:spPr/>
    </dgm:pt>
    <dgm:pt modelId="{186E98F9-4019-4514-A907-1F08299DE6FF}" type="pres">
      <dgm:prSet presAssocID="{F69F4559-8603-456E-8F5C-BA1845E5CF8E}" presName="d2" presStyleLbl="callout" presStyleIdx="3" presStyleCnt="6"/>
      <dgm:spPr/>
    </dgm:pt>
    <dgm:pt modelId="{10D4C66D-F657-4F01-902D-6E182B9E57E5}" type="pres">
      <dgm:prSet presAssocID="{A0728F9F-B3F4-44C7-977F-7FE007236D8F}" presName="circle3" presStyleLbl="lnNode1" presStyleIdx="2" presStyleCnt="3"/>
      <dgm:spPr/>
    </dgm:pt>
    <dgm:pt modelId="{3054BC2F-C90F-4BF6-BDD7-925981F2C541}" type="pres">
      <dgm:prSet presAssocID="{A0728F9F-B3F4-44C7-977F-7FE007236D8F}" presName="text3" presStyleLbl="revTx" presStyleIdx="2" presStyleCnt="3">
        <dgm:presLayoutVars>
          <dgm:bulletEnabled val="1"/>
        </dgm:presLayoutVars>
      </dgm:prSet>
      <dgm:spPr/>
      <dgm:t>
        <a:bodyPr/>
        <a:lstStyle/>
        <a:p>
          <a:endParaRPr lang="en-US"/>
        </a:p>
      </dgm:t>
    </dgm:pt>
    <dgm:pt modelId="{15235166-8AB9-4F8E-8FF5-2A4E83D9177B}" type="pres">
      <dgm:prSet presAssocID="{A0728F9F-B3F4-44C7-977F-7FE007236D8F}" presName="line3" presStyleLbl="callout" presStyleIdx="4" presStyleCnt="6"/>
      <dgm:spPr/>
    </dgm:pt>
    <dgm:pt modelId="{482A8208-B9E9-4FFC-A59A-A9131C6AC7E7}" type="pres">
      <dgm:prSet presAssocID="{A0728F9F-B3F4-44C7-977F-7FE007236D8F}" presName="d3" presStyleLbl="callout" presStyleIdx="5" presStyleCnt="6"/>
      <dgm:spPr/>
    </dgm:pt>
  </dgm:ptLst>
  <dgm:cxnLst>
    <dgm:cxn modelId="{4FCB8E95-6307-4FDA-9E6C-CB1A10AAD134}" type="presOf" srcId="{CC98886B-83E5-4D5F-A309-1233D65404E3}" destId="{CD2C9418-80C4-45F7-A4CA-10CEFA492108}" srcOrd="0" destOrd="0" presId="urn:microsoft.com/office/officeart/2005/8/layout/target1"/>
    <dgm:cxn modelId="{FC7E04C5-C92C-4C0A-84BD-EFA861A83B27}" type="presOf" srcId="{1BDDC410-D92A-4F62-BB5F-FE9CAADBE6DE}" destId="{388A711B-B3E7-4291-9B97-3CE341EAD8E1}" srcOrd="0" destOrd="1" presId="urn:microsoft.com/office/officeart/2005/8/layout/target1"/>
    <dgm:cxn modelId="{2C74A66A-EE4D-4647-8871-5636D2E92F2C}" type="presOf" srcId="{E929EFEF-3713-43A0-853B-0842B3A232C9}" destId="{4CA8FF95-C040-404E-AECC-A29A5C072E04}" srcOrd="0" destOrd="1" presId="urn:microsoft.com/office/officeart/2005/8/layout/target1"/>
    <dgm:cxn modelId="{31B28A3B-3FBD-4B9F-9313-55C994A1C262}" type="presOf" srcId="{3C80B825-2D46-4B65-A07D-E6F4BBE81FB3}" destId="{3054BC2F-C90F-4BF6-BDD7-925981F2C541}" srcOrd="0" destOrd="1" presId="urn:microsoft.com/office/officeart/2005/8/layout/target1"/>
    <dgm:cxn modelId="{22328E77-65D1-4805-86E4-EC06C0D08B1D}" srcId="{A0728F9F-B3F4-44C7-977F-7FE007236D8F}" destId="{3C80B825-2D46-4B65-A07D-E6F4BBE81FB3}" srcOrd="0" destOrd="0" parTransId="{025198C6-AF7B-4FD8-BE42-7D7C1A7C318A}" sibTransId="{40470869-D7AA-4921-8B18-1F12F23F40C8}"/>
    <dgm:cxn modelId="{075B5EF5-1E05-4382-933A-C5CD528CD394}" srcId="{E4B484F4-D3C6-4945-9F56-ED68AB74DB12}" destId="{1BDDC410-D92A-4F62-BB5F-FE9CAADBE6DE}" srcOrd="0" destOrd="0" parTransId="{578DA4AD-2DD7-489F-BE50-0873B68D3C6D}" sibTransId="{D093CF4A-FD23-4D8C-A210-352E0F27D23F}"/>
    <dgm:cxn modelId="{42E16D28-1FD6-4EFE-A92E-0A929D094974}" type="presOf" srcId="{A0728F9F-B3F4-44C7-977F-7FE007236D8F}" destId="{3054BC2F-C90F-4BF6-BDD7-925981F2C541}" srcOrd="0" destOrd="0" presId="urn:microsoft.com/office/officeart/2005/8/layout/target1"/>
    <dgm:cxn modelId="{D181F1C7-C268-47CE-81F4-BE132B9076B6}" type="presOf" srcId="{F69F4559-8603-456E-8F5C-BA1845E5CF8E}" destId="{4CA8FF95-C040-404E-AECC-A29A5C072E04}" srcOrd="0" destOrd="0" presId="urn:microsoft.com/office/officeart/2005/8/layout/target1"/>
    <dgm:cxn modelId="{E2026635-B65F-4180-9C8B-9784A241FB0A}" srcId="{F69F4559-8603-456E-8F5C-BA1845E5CF8E}" destId="{E929EFEF-3713-43A0-853B-0842B3A232C9}" srcOrd="0" destOrd="0" parTransId="{2E2686AE-DFF9-45AE-8F3D-7D30E60087F8}" sibTransId="{CE7B4039-6C5A-4511-BC65-72309680CDBC}"/>
    <dgm:cxn modelId="{9F3D3788-A5AF-4219-BC94-FFA3C12EAD35}" srcId="{CC98886B-83E5-4D5F-A309-1233D65404E3}" destId="{F69F4559-8603-456E-8F5C-BA1845E5CF8E}" srcOrd="1" destOrd="0" parTransId="{52971448-42B4-4A29-B33D-7274B08F670A}" sibTransId="{1663D76D-6207-4A80-88B8-203059CB9832}"/>
    <dgm:cxn modelId="{991DB808-1E25-4A07-87C0-A96EF11E45F4}" srcId="{CC98886B-83E5-4D5F-A309-1233D65404E3}" destId="{E4B484F4-D3C6-4945-9F56-ED68AB74DB12}" srcOrd="0" destOrd="0" parTransId="{7A6E0E2A-397E-44B1-BA19-D2ED38C1E39B}" sibTransId="{0C951425-1C29-4BB2-A7FF-FC63D9FB3845}"/>
    <dgm:cxn modelId="{320E8F6F-CD27-4BA5-8CE5-0D46FB869350}" srcId="{CC98886B-83E5-4D5F-A309-1233D65404E3}" destId="{A0728F9F-B3F4-44C7-977F-7FE007236D8F}" srcOrd="2" destOrd="0" parTransId="{487BEECC-E5A4-4313-B611-38F23DCF9939}" sibTransId="{C1D1331B-22DF-46DB-BF41-7023505E90E7}"/>
    <dgm:cxn modelId="{35F4733F-BE4E-443D-9BDF-B2F6206FAEF6}" type="presOf" srcId="{E4B484F4-D3C6-4945-9F56-ED68AB74DB12}" destId="{388A711B-B3E7-4291-9B97-3CE341EAD8E1}" srcOrd="0" destOrd="0" presId="urn:microsoft.com/office/officeart/2005/8/layout/target1"/>
    <dgm:cxn modelId="{3393484A-51FF-4921-BC60-AECECCDCBF73}" type="presParOf" srcId="{CD2C9418-80C4-45F7-A4CA-10CEFA492108}" destId="{864BEC83-1719-45F8-96AF-AF23EE8E57E9}" srcOrd="0" destOrd="0" presId="urn:microsoft.com/office/officeart/2005/8/layout/target1"/>
    <dgm:cxn modelId="{2DDDF516-3B4D-4F79-9949-618A4E5B19E6}" type="presParOf" srcId="{CD2C9418-80C4-45F7-A4CA-10CEFA492108}" destId="{388A711B-B3E7-4291-9B97-3CE341EAD8E1}" srcOrd="1" destOrd="0" presId="urn:microsoft.com/office/officeart/2005/8/layout/target1"/>
    <dgm:cxn modelId="{7DE1CD71-DF97-4BAD-84FF-D2FAACE031D8}" type="presParOf" srcId="{CD2C9418-80C4-45F7-A4CA-10CEFA492108}" destId="{DA52A405-CCF0-469A-AC3C-9F0D161B4DAF}" srcOrd="2" destOrd="0" presId="urn:microsoft.com/office/officeart/2005/8/layout/target1"/>
    <dgm:cxn modelId="{4AC33A39-CA79-4D6C-85A4-4CBF84502508}" type="presParOf" srcId="{CD2C9418-80C4-45F7-A4CA-10CEFA492108}" destId="{9C7AAF0D-05FA-46AC-9057-F720499FCA18}" srcOrd="3" destOrd="0" presId="urn:microsoft.com/office/officeart/2005/8/layout/target1"/>
    <dgm:cxn modelId="{A417823D-DE62-46A9-9896-3FE7415E9292}" type="presParOf" srcId="{CD2C9418-80C4-45F7-A4CA-10CEFA492108}" destId="{9992154E-CD5C-4DA1-9DC5-7863E8A3112D}" srcOrd="4" destOrd="0" presId="urn:microsoft.com/office/officeart/2005/8/layout/target1"/>
    <dgm:cxn modelId="{92A954A5-71BC-4811-AADE-CC121BF7A8D0}" type="presParOf" srcId="{CD2C9418-80C4-45F7-A4CA-10CEFA492108}" destId="{4CA8FF95-C040-404E-AECC-A29A5C072E04}" srcOrd="5" destOrd="0" presId="urn:microsoft.com/office/officeart/2005/8/layout/target1"/>
    <dgm:cxn modelId="{6FAEEA57-5CAF-43E6-B27C-DFBC93F0AB10}" type="presParOf" srcId="{CD2C9418-80C4-45F7-A4CA-10CEFA492108}" destId="{56570A58-37C7-4F80-8DC1-522DBE95DEAD}" srcOrd="6" destOrd="0" presId="urn:microsoft.com/office/officeart/2005/8/layout/target1"/>
    <dgm:cxn modelId="{39E6CF39-91D5-413E-A34E-B710DB99BF5C}" type="presParOf" srcId="{CD2C9418-80C4-45F7-A4CA-10CEFA492108}" destId="{186E98F9-4019-4514-A907-1F08299DE6FF}" srcOrd="7" destOrd="0" presId="urn:microsoft.com/office/officeart/2005/8/layout/target1"/>
    <dgm:cxn modelId="{DF1A6CAC-0808-4313-B21C-8D13274F6703}" type="presParOf" srcId="{CD2C9418-80C4-45F7-A4CA-10CEFA492108}" destId="{10D4C66D-F657-4F01-902D-6E182B9E57E5}" srcOrd="8" destOrd="0" presId="urn:microsoft.com/office/officeart/2005/8/layout/target1"/>
    <dgm:cxn modelId="{5C5F07D7-9B57-42A1-9CBA-CD9982BD4E6F}" type="presParOf" srcId="{CD2C9418-80C4-45F7-A4CA-10CEFA492108}" destId="{3054BC2F-C90F-4BF6-BDD7-925981F2C541}" srcOrd="9" destOrd="0" presId="urn:microsoft.com/office/officeart/2005/8/layout/target1"/>
    <dgm:cxn modelId="{52EDDB4D-2BA8-4AD5-A862-B4F6293FCCB8}" type="presParOf" srcId="{CD2C9418-80C4-45F7-A4CA-10CEFA492108}" destId="{15235166-8AB9-4F8E-8FF5-2A4E83D9177B}" srcOrd="10" destOrd="0" presId="urn:microsoft.com/office/officeart/2005/8/layout/target1"/>
    <dgm:cxn modelId="{50074715-8ECE-45D8-BC2E-6122BF28FEF9}" type="presParOf" srcId="{CD2C9418-80C4-45F7-A4CA-10CEFA492108}" destId="{482A8208-B9E9-4FFC-A59A-A9131C6AC7E7}"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B9FE7D-71B1-430E-84E6-813DC4D1AF7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CBC91A6-A7F1-49AA-AAD1-38E86D4C0CF1}">
      <dgm:prSet phldrT="[Text]" custT="1"/>
      <dgm:spPr/>
      <dgm:t>
        <a:bodyPr/>
        <a:lstStyle/>
        <a:p>
          <a:r>
            <a:rPr lang="en-US" sz="1400" b="1" dirty="0" smtClean="0"/>
            <a:t>dc=</a:t>
          </a:r>
          <a:r>
            <a:rPr lang="en-US" sz="1400" b="1" dirty="0" err="1" smtClean="0"/>
            <a:t>syr</a:t>
          </a:r>
          <a:r>
            <a:rPr lang="en-US" sz="1400" b="1" dirty="0" smtClean="0"/>
            <a:t>,</a:t>
          </a:r>
          <a:br>
            <a:rPr lang="en-US" sz="1400" b="1" dirty="0" smtClean="0"/>
          </a:br>
          <a:r>
            <a:rPr lang="en-US" sz="1400" b="1" dirty="0" smtClean="0"/>
            <a:t>dc=</a:t>
          </a:r>
          <a:r>
            <a:rPr lang="en-US" sz="1400" b="1" dirty="0" err="1" smtClean="0"/>
            <a:t>edu</a:t>
          </a:r>
          <a:endParaRPr lang="en-US" sz="900" b="1" dirty="0"/>
        </a:p>
      </dgm:t>
    </dgm:pt>
    <dgm:pt modelId="{0690B67F-2447-41D7-9ACE-FD8EF0A81001}" type="parTrans" cxnId="{A0DD0323-8912-4B8F-9E93-55C7EC4778C0}">
      <dgm:prSet/>
      <dgm:spPr/>
      <dgm:t>
        <a:bodyPr/>
        <a:lstStyle/>
        <a:p>
          <a:endParaRPr lang="en-US"/>
        </a:p>
      </dgm:t>
    </dgm:pt>
    <dgm:pt modelId="{A202D196-43BD-420C-BB93-1FA6A993717A}" type="sibTrans" cxnId="{A0DD0323-8912-4B8F-9E93-55C7EC4778C0}">
      <dgm:prSet/>
      <dgm:spPr/>
      <dgm:t>
        <a:bodyPr/>
        <a:lstStyle/>
        <a:p>
          <a:endParaRPr lang="en-US"/>
        </a:p>
      </dgm:t>
    </dgm:pt>
    <dgm:pt modelId="{AECD2B04-88A6-42D0-B1F9-35ED91811C32}">
      <dgm:prSet phldrT="[Text]" custT="1"/>
      <dgm:spPr/>
      <dgm:t>
        <a:bodyPr/>
        <a:lstStyle/>
        <a:p>
          <a:r>
            <a:rPr lang="en-US" sz="1600" b="1" dirty="0" err="1" smtClean="0"/>
            <a:t>ou</a:t>
          </a:r>
          <a:r>
            <a:rPr lang="en-US" sz="1600" b="1" dirty="0" smtClean="0"/>
            <a:t>=IST</a:t>
          </a:r>
          <a:endParaRPr lang="en-US" sz="900" b="1" dirty="0"/>
        </a:p>
      </dgm:t>
    </dgm:pt>
    <dgm:pt modelId="{AB0C9E3C-247A-4C07-8139-CC6DD281BE51}" type="parTrans" cxnId="{59C54CB8-BD13-43F4-9544-F4675F6F1E98}">
      <dgm:prSet/>
      <dgm:spPr/>
      <dgm:t>
        <a:bodyPr/>
        <a:lstStyle/>
        <a:p>
          <a:endParaRPr lang="en-US"/>
        </a:p>
      </dgm:t>
    </dgm:pt>
    <dgm:pt modelId="{055ABA9B-5DBB-4AED-920C-8EE475311304}" type="sibTrans" cxnId="{59C54CB8-BD13-43F4-9544-F4675F6F1E98}">
      <dgm:prSet/>
      <dgm:spPr/>
      <dgm:t>
        <a:bodyPr/>
        <a:lstStyle/>
        <a:p>
          <a:endParaRPr lang="en-US"/>
        </a:p>
      </dgm:t>
    </dgm:pt>
    <dgm:pt modelId="{529294C3-A167-4D7A-AE46-44AA3E4C05F6}">
      <dgm:prSet phldrT="[Text]"/>
      <dgm:spPr/>
      <dgm:t>
        <a:bodyPr/>
        <a:lstStyle/>
        <a:p>
          <a:r>
            <a:rPr lang="en-US" b="1" dirty="0" err="1" smtClean="0"/>
            <a:t>cn</a:t>
          </a:r>
          <a:r>
            <a:rPr lang="en-US" b="1" dirty="0" smtClean="0"/>
            <a:t>=</a:t>
          </a:r>
          <a:r>
            <a:rPr lang="en-US" b="1" dirty="0" err="1" smtClean="0"/>
            <a:t>maufgde</a:t>
          </a:r>
          <a:endParaRPr lang="en-US" b="1" dirty="0"/>
        </a:p>
      </dgm:t>
    </dgm:pt>
    <dgm:pt modelId="{D2D8F4E0-0047-4492-8FD0-5A2E4E6B697B}" type="parTrans" cxnId="{F1CD17A9-6F48-4677-AD22-F63B6F12D088}">
      <dgm:prSet/>
      <dgm:spPr/>
      <dgm:t>
        <a:bodyPr/>
        <a:lstStyle/>
        <a:p>
          <a:endParaRPr lang="en-US"/>
        </a:p>
      </dgm:t>
    </dgm:pt>
    <dgm:pt modelId="{5A5BB777-D5EE-43DA-940B-9EBE21A2A5E1}" type="sibTrans" cxnId="{F1CD17A9-6F48-4677-AD22-F63B6F12D088}">
      <dgm:prSet/>
      <dgm:spPr/>
      <dgm:t>
        <a:bodyPr/>
        <a:lstStyle/>
        <a:p>
          <a:endParaRPr lang="en-US"/>
        </a:p>
      </dgm:t>
    </dgm:pt>
    <dgm:pt modelId="{C24B96DB-3EB3-401A-9987-6BC4E6268121}">
      <dgm:prSet phldrT="[Text]"/>
      <dgm:spPr/>
      <dgm:t>
        <a:bodyPr/>
        <a:lstStyle/>
        <a:p>
          <a:r>
            <a:rPr lang="en-US" b="1" dirty="0" err="1" smtClean="0"/>
            <a:t>cn</a:t>
          </a:r>
          <a:r>
            <a:rPr lang="en-US" b="1" dirty="0" smtClean="0"/>
            <a:t>=</a:t>
          </a:r>
          <a:r>
            <a:rPr lang="en-US" b="1" dirty="0" err="1" smtClean="0"/>
            <a:t>ist-sd-mafudge</a:t>
          </a:r>
          <a:endParaRPr lang="en-US" b="1" dirty="0"/>
        </a:p>
      </dgm:t>
    </dgm:pt>
    <dgm:pt modelId="{2B013CF3-7A6F-426E-A8DF-2BBF8F58C76D}" type="parTrans" cxnId="{04369CFD-2425-40A3-866D-592FDEF0E6D0}">
      <dgm:prSet/>
      <dgm:spPr/>
      <dgm:t>
        <a:bodyPr/>
        <a:lstStyle/>
        <a:p>
          <a:endParaRPr lang="en-US"/>
        </a:p>
      </dgm:t>
    </dgm:pt>
    <dgm:pt modelId="{88FD9DFB-F31E-4E9C-BDF3-29BEB1B72856}" type="sibTrans" cxnId="{04369CFD-2425-40A3-866D-592FDEF0E6D0}">
      <dgm:prSet/>
      <dgm:spPr/>
      <dgm:t>
        <a:bodyPr/>
        <a:lstStyle/>
        <a:p>
          <a:endParaRPr lang="en-US"/>
        </a:p>
      </dgm:t>
    </dgm:pt>
    <dgm:pt modelId="{A36C662B-EEA2-456B-99D0-056220F579B1}">
      <dgm:prSet phldrT="[Text]"/>
      <dgm:spPr/>
      <dgm:t>
        <a:bodyPr/>
        <a:lstStyle/>
        <a:p>
          <a:r>
            <a:rPr lang="en-US" b="1" dirty="0" err="1" smtClean="0"/>
            <a:t>ou</a:t>
          </a:r>
          <a:r>
            <a:rPr lang="en-US" b="1" dirty="0" smtClean="0"/>
            <a:t>=WHIT</a:t>
          </a:r>
          <a:endParaRPr lang="en-US" b="1" dirty="0"/>
        </a:p>
      </dgm:t>
    </dgm:pt>
    <dgm:pt modelId="{DD8D757A-9E7C-45D4-B9D0-B1AE636E777E}" type="parTrans" cxnId="{DC90614F-539D-4AE4-A246-0AE1CF3B21E8}">
      <dgm:prSet/>
      <dgm:spPr/>
      <dgm:t>
        <a:bodyPr/>
        <a:lstStyle/>
        <a:p>
          <a:endParaRPr lang="en-US"/>
        </a:p>
      </dgm:t>
    </dgm:pt>
    <dgm:pt modelId="{24DF36FA-5913-42FC-99FD-38CA04474B72}" type="sibTrans" cxnId="{DC90614F-539D-4AE4-A246-0AE1CF3B21E8}">
      <dgm:prSet/>
      <dgm:spPr/>
      <dgm:t>
        <a:bodyPr/>
        <a:lstStyle/>
        <a:p>
          <a:endParaRPr lang="en-US"/>
        </a:p>
      </dgm:t>
    </dgm:pt>
    <dgm:pt modelId="{C40F6A4B-AE94-47D3-9263-6F1148351D68}">
      <dgm:prSet phldrT="[Text]"/>
      <dgm:spPr/>
      <dgm:t>
        <a:bodyPr/>
        <a:lstStyle/>
        <a:p>
          <a:r>
            <a:rPr lang="en-US" b="1" dirty="0" err="1" smtClean="0"/>
            <a:t>cn</a:t>
          </a:r>
          <a:r>
            <a:rPr lang="en-US" b="1" dirty="0" smtClean="0"/>
            <a:t>=</a:t>
          </a:r>
          <a:r>
            <a:rPr lang="en-US" b="1" dirty="0" err="1" smtClean="0"/>
            <a:t>jadaley</a:t>
          </a:r>
          <a:endParaRPr lang="en-US" b="1" dirty="0"/>
        </a:p>
      </dgm:t>
    </dgm:pt>
    <dgm:pt modelId="{81C1D9F4-5175-4223-8B66-F5CB00F56E10}" type="parTrans" cxnId="{4F38389D-160F-45E4-8704-C8FBBF718BA3}">
      <dgm:prSet/>
      <dgm:spPr/>
      <dgm:t>
        <a:bodyPr/>
        <a:lstStyle/>
        <a:p>
          <a:endParaRPr lang="en-US"/>
        </a:p>
      </dgm:t>
    </dgm:pt>
    <dgm:pt modelId="{AE7248AA-6D79-4561-A9B3-AC9579637F19}" type="sibTrans" cxnId="{4F38389D-160F-45E4-8704-C8FBBF718BA3}">
      <dgm:prSet/>
      <dgm:spPr/>
      <dgm:t>
        <a:bodyPr/>
        <a:lstStyle/>
        <a:p>
          <a:endParaRPr lang="en-US"/>
        </a:p>
      </dgm:t>
    </dgm:pt>
    <dgm:pt modelId="{C3D70F11-34A4-4453-B474-B9C763C39470}" type="pres">
      <dgm:prSet presAssocID="{A0B9FE7D-71B1-430E-84E6-813DC4D1AF78}" presName="hierChild1" presStyleCnt="0">
        <dgm:presLayoutVars>
          <dgm:chPref val="1"/>
          <dgm:dir/>
          <dgm:animOne val="branch"/>
          <dgm:animLvl val="lvl"/>
          <dgm:resizeHandles/>
        </dgm:presLayoutVars>
      </dgm:prSet>
      <dgm:spPr/>
      <dgm:t>
        <a:bodyPr/>
        <a:lstStyle/>
        <a:p>
          <a:endParaRPr lang="en-US"/>
        </a:p>
      </dgm:t>
    </dgm:pt>
    <dgm:pt modelId="{62FA3EBF-D7A3-400B-9D19-64D5A056BFC0}" type="pres">
      <dgm:prSet presAssocID="{3CBC91A6-A7F1-49AA-AAD1-38E86D4C0CF1}" presName="hierRoot1" presStyleCnt="0"/>
      <dgm:spPr/>
    </dgm:pt>
    <dgm:pt modelId="{136D7362-A81F-4C22-A35A-0F8C70BA6D59}" type="pres">
      <dgm:prSet presAssocID="{3CBC91A6-A7F1-49AA-AAD1-38E86D4C0CF1}" presName="composite" presStyleCnt="0"/>
      <dgm:spPr/>
    </dgm:pt>
    <dgm:pt modelId="{0200FA1A-A8DE-40A5-A545-B4E5A50E020C}" type="pres">
      <dgm:prSet presAssocID="{3CBC91A6-A7F1-49AA-AAD1-38E86D4C0CF1}" presName="background" presStyleLbl="node0" presStyleIdx="0" presStyleCnt="1"/>
      <dgm:spPr>
        <a:prstGeom prst="ellipse">
          <a:avLst/>
        </a:prstGeom>
      </dgm:spPr>
    </dgm:pt>
    <dgm:pt modelId="{D24266E3-AD70-44BD-B644-07C2116C53F1}" type="pres">
      <dgm:prSet presAssocID="{3CBC91A6-A7F1-49AA-AAD1-38E86D4C0CF1}" presName="text" presStyleLbl="fgAcc0" presStyleIdx="0" presStyleCnt="1">
        <dgm:presLayoutVars>
          <dgm:chPref val="3"/>
        </dgm:presLayoutVars>
      </dgm:prSet>
      <dgm:spPr>
        <a:prstGeom prst="ellipse">
          <a:avLst/>
        </a:prstGeom>
      </dgm:spPr>
      <dgm:t>
        <a:bodyPr/>
        <a:lstStyle/>
        <a:p>
          <a:endParaRPr lang="en-US"/>
        </a:p>
      </dgm:t>
    </dgm:pt>
    <dgm:pt modelId="{D2510B94-CB2C-43E2-B612-8BE4C60E3E51}" type="pres">
      <dgm:prSet presAssocID="{3CBC91A6-A7F1-49AA-AAD1-38E86D4C0CF1}" presName="hierChild2" presStyleCnt="0"/>
      <dgm:spPr/>
    </dgm:pt>
    <dgm:pt modelId="{76B9C895-133B-4CE3-A250-AC863DE09136}" type="pres">
      <dgm:prSet presAssocID="{AB0C9E3C-247A-4C07-8139-CC6DD281BE51}" presName="Name10" presStyleLbl="parChTrans1D2" presStyleIdx="0" presStyleCnt="2"/>
      <dgm:spPr/>
      <dgm:t>
        <a:bodyPr/>
        <a:lstStyle/>
        <a:p>
          <a:endParaRPr lang="en-US"/>
        </a:p>
      </dgm:t>
    </dgm:pt>
    <dgm:pt modelId="{F4B23220-8626-44BF-9C5A-1A74A0008250}" type="pres">
      <dgm:prSet presAssocID="{AECD2B04-88A6-42D0-B1F9-35ED91811C32}" presName="hierRoot2" presStyleCnt="0"/>
      <dgm:spPr/>
    </dgm:pt>
    <dgm:pt modelId="{1B5D54FF-B802-46A4-A980-A7E7F87CEF4F}" type="pres">
      <dgm:prSet presAssocID="{AECD2B04-88A6-42D0-B1F9-35ED91811C32}" presName="composite2" presStyleCnt="0"/>
      <dgm:spPr/>
    </dgm:pt>
    <dgm:pt modelId="{33178EBF-BB2E-47CD-8A86-EB1E0644013D}" type="pres">
      <dgm:prSet presAssocID="{AECD2B04-88A6-42D0-B1F9-35ED91811C32}" presName="background2" presStyleLbl="node2" presStyleIdx="0" presStyleCnt="2"/>
      <dgm:spPr>
        <a:prstGeom prst="ellipse">
          <a:avLst/>
        </a:prstGeom>
      </dgm:spPr>
    </dgm:pt>
    <dgm:pt modelId="{9BF270D4-E116-4527-B0BB-4BE5AAC5FBFE}" type="pres">
      <dgm:prSet presAssocID="{AECD2B04-88A6-42D0-B1F9-35ED91811C32}" presName="text2" presStyleLbl="fgAcc2" presStyleIdx="0" presStyleCnt="2">
        <dgm:presLayoutVars>
          <dgm:chPref val="3"/>
        </dgm:presLayoutVars>
      </dgm:prSet>
      <dgm:spPr>
        <a:prstGeom prst="ellipse">
          <a:avLst/>
        </a:prstGeom>
      </dgm:spPr>
      <dgm:t>
        <a:bodyPr/>
        <a:lstStyle/>
        <a:p>
          <a:endParaRPr lang="en-US"/>
        </a:p>
      </dgm:t>
    </dgm:pt>
    <dgm:pt modelId="{7122BB40-6773-4E58-AD7E-593DD910EF0F}" type="pres">
      <dgm:prSet presAssocID="{AECD2B04-88A6-42D0-B1F9-35ED91811C32}" presName="hierChild3" presStyleCnt="0"/>
      <dgm:spPr/>
    </dgm:pt>
    <dgm:pt modelId="{CE1FABAB-9E54-40E3-A5A3-B97C0D837FC6}" type="pres">
      <dgm:prSet presAssocID="{D2D8F4E0-0047-4492-8FD0-5A2E4E6B697B}" presName="Name17" presStyleLbl="parChTrans1D3" presStyleIdx="0" presStyleCnt="3"/>
      <dgm:spPr/>
      <dgm:t>
        <a:bodyPr/>
        <a:lstStyle/>
        <a:p>
          <a:endParaRPr lang="en-US"/>
        </a:p>
      </dgm:t>
    </dgm:pt>
    <dgm:pt modelId="{C8EBA746-ED21-4D63-9D73-2F06EAFA1645}" type="pres">
      <dgm:prSet presAssocID="{529294C3-A167-4D7A-AE46-44AA3E4C05F6}" presName="hierRoot3" presStyleCnt="0"/>
      <dgm:spPr/>
    </dgm:pt>
    <dgm:pt modelId="{2D3BAA32-79F7-497C-8FE4-9EECF3E45E21}" type="pres">
      <dgm:prSet presAssocID="{529294C3-A167-4D7A-AE46-44AA3E4C05F6}" presName="composite3" presStyleCnt="0"/>
      <dgm:spPr/>
    </dgm:pt>
    <dgm:pt modelId="{FC6E0358-0FA1-422F-B081-D40A03F715D5}" type="pres">
      <dgm:prSet presAssocID="{529294C3-A167-4D7A-AE46-44AA3E4C05F6}" presName="background3" presStyleLbl="node3" presStyleIdx="0" presStyleCnt="3"/>
      <dgm:spPr>
        <a:prstGeom prst="rect">
          <a:avLst/>
        </a:prstGeom>
      </dgm:spPr>
    </dgm:pt>
    <dgm:pt modelId="{2290BBAD-3031-46D5-8CC6-A749E4563231}" type="pres">
      <dgm:prSet presAssocID="{529294C3-A167-4D7A-AE46-44AA3E4C05F6}" presName="text3" presStyleLbl="fgAcc3" presStyleIdx="0" presStyleCnt="3">
        <dgm:presLayoutVars>
          <dgm:chPref val="3"/>
        </dgm:presLayoutVars>
      </dgm:prSet>
      <dgm:spPr>
        <a:prstGeom prst="rect">
          <a:avLst/>
        </a:prstGeom>
      </dgm:spPr>
      <dgm:t>
        <a:bodyPr/>
        <a:lstStyle/>
        <a:p>
          <a:endParaRPr lang="en-US"/>
        </a:p>
      </dgm:t>
    </dgm:pt>
    <dgm:pt modelId="{0F7B5566-CFA2-4784-86FA-D21A37CEE4F1}" type="pres">
      <dgm:prSet presAssocID="{529294C3-A167-4D7A-AE46-44AA3E4C05F6}" presName="hierChild4" presStyleCnt="0"/>
      <dgm:spPr/>
    </dgm:pt>
    <dgm:pt modelId="{16A55890-3388-4702-8261-AFCA46053786}" type="pres">
      <dgm:prSet presAssocID="{2B013CF3-7A6F-426E-A8DF-2BBF8F58C76D}" presName="Name17" presStyleLbl="parChTrans1D3" presStyleIdx="1" presStyleCnt="3"/>
      <dgm:spPr/>
      <dgm:t>
        <a:bodyPr/>
        <a:lstStyle/>
        <a:p>
          <a:endParaRPr lang="en-US"/>
        </a:p>
      </dgm:t>
    </dgm:pt>
    <dgm:pt modelId="{48A996DE-B11E-4243-ACBA-5A6EF2924F7B}" type="pres">
      <dgm:prSet presAssocID="{C24B96DB-3EB3-401A-9987-6BC4E6268121}" presName="hierRoot3" presStyleCnt="0"/>
      <dgm:spPr/>
    </dgm:pt>
    <dgm:pt modelId="{52170601-A685-474D-9A7E-FC1CB1D64077}" type="pres">
      <dgm:prSet presAssocID="{C24B96DB-3EB3-401A-9987-6BC4E6268121}" presName="composite3" presStyleCnt="0"/>
      <dgm:spPr/>
    </dgm:pt>
    <dgm:pt modelId="{2FC5B385-9DCE-4F5A-8391-76ABB30D9E1D}" type="pres">
      <dgm:prSet presAssocID="{C24B96DB-3EB3-401A-9987-6BC4E6268121}" presName="background3" presStyleLbl="node3" presStyleIdx="1" presStyleCnt="3"/>
      <dgm:spPr>
        <a:prstGeom prst="trapezoid">
          <a:avLst/>
        </a:prstGeom>
      </dgm:spPr>
    </dgm:pt>
    <dgm:pt modelId="{419AA828-E8D4-4294-9EF2-8A077941D2CF}" type="pres">
      <dgm:prSet presAssocID="{C24B96DB-3EB3-401A-9987-6BC4E6268121}" presName="text3" presStyleLbl="fgAcc3" presStyleIdx="1" presStyleCnt="3">
        <dgm:presLayoutVars>
          <dgm:chPref val="3"/>
        </dgm:presLayoutVars>
      </dgm:prSet>
      <dgm:spPr>
        <a:prstGeom prst="trapezoid">
          <a:avLst/>
        </a:prstGeom>
      </dgm:spPr>
      <dgm:t>
        <a:bodyPr/>
        <a:lstStyle/>
        <a:p>
          <a:endParaRPr lang="en-US"/>
        </a:p>
      </dgm:t>
    </dgm:pt>
    <dgm:pt modelId="{E3C4C714-A59B-43FC-A140-7FAC6D9E74AD}" type="pres">
      <dgm:prSet presAssocID="{C24B96DB-3EB3-401A-9987-6BC4E6268121}" presName="hierChild4" presStyleCnt="0"/>
      <dgm:spPr/>
    </dgm:pt>
    <dgm:pt modelId="{1F6E9DBC-DF89-4A55-BFEC-2E0A4F4A0E29}" type="pres">
      <dgm:prSet presAssocID="{DD8D757A-9E7C-45D4-B9D0-B1AE636E777E}" presName="Name10" presStyleLbl="parChTrans1D2" presStyleIdx="1" presStyleCnt="2"/>
      <dgm:spPr/>
      <dgm:t>
        <a:bodyPr/>
        <a:lstStyle/>
        <a:p>
          <a:endParaRPr lang="en-US"/>
        </a:p>
      </dgm:t>
    </dgm:pt>
    <dgm:pt modelId="{AA22CA24-5819-4ED4-B4E7-F5942B318C3C}" type="pres">
      <dgm:prSet presAssocID="{A36C662B-EEA2-456B-99D0-056220F579B1}" presName="hierRoot2" presStyleCnt="0"/>
      <dgm:spPr/>
    </dgm:pt>
    <dgm:pt modelId="{50478597-D1F3-48D2-8490-8FB5770A18CB}" type="pres">
      <dgm:prSet presAssocID="{A36C662B-EEA2-456B-99D0-056220F579B1}" presName="composite2" presStyleCnt="0"/>
      <dgm:spPr/>
    </dgm:pt>
    <dgm:pt modelId="{C4380D7B-2734-4BB7-9CE6-8F2577DFB1A1}" type="pres">
      <dgm:prSet presAssocID="{A36C662B-EEA2-456B-99D0-056220F579B1}" presName="background2" presStyleLbl="node2" presStyleIdx="1" presStyleCnt="2"/>
      <dgm:spPr>
        <a:prstGeom prst="ellipse">
          <a:avLst/>
        </a:prstGeom>
      </dgm:spPr>
    </dgm:pt>
    <dgm:pt modelId="{04B20A05-4724-419B-B348-85364D0B92F3}" type="pres">
      <dgm:prSet presAssocID="{A36C662B-EEA2-456B-99D0-056220F579B1}" presName="text2" presStyleLbl="fgAcc2" presStyleIdx="1" presStyleCnt="2">
        <dgm:presLayoutVars>
          <dgm:chPref val="3"/>
        </dgm:presLayoutVars>
      </dgm:prSet>
      <dgm:spPr>
        <a:prstGeom prst="ellipse">
          <a:avLst/>
        </a:prstGeom>
      </dgm:spPr>
      <dgm:t>
        <a:bodyPr/>
        <a:lstStyle/>
        <a:p>
          <a:endParaRPr lang="en-US"/>
        </a:p>
      </dgm:t>
    </dgm:pt>
    <dgm:pt modelId="{A8B3F76E-B19B-4103-B6F3-DCACB4965544}" type="pres">
      <dgm:prSet presAssocID="{A36C662B-EEA2-456B-99D0-056220F579B1}" presName="hierChild3" presStyleCnt="0"/>
      <dgm:spPr/>
    </dgm:pt>
    <dgm:pt modelId="{96A8C279-B1A6-4681-87E5-6187438AB092}" type="pres">
      <dgm:prSet presAssocID="{81C1D9F4-5175-4223-8B66-F5CB00F56E10}" presName="Name17" presStyleLbl="parChTrans1D3" presStyleIdx="2" presStyleCnt="3"/>
      <dgm:spPr/>
      <dgm:t>
        <a:bodyPr/>
        <a:lstStyle/>
        <a:p>
          <a:endParaRPr lang="en-US"/>
        </a:p>
      </dgm:t>
    </dgm:pt>
    <dgm:pt modelId="{B17DE74C-852E-413F-B0C8-87F144DDB151}" type="pres">
      <dgm:prSet presAssocID="{C40F6A4B-AE94-47D3-9263-6F1148351D68}" presName="hierRoot3" presStyleCnt="0"/>
      <dgm:spPr/>
    </dgm:pt>
    <dgm:pt modelId="{7F08D787-4B1A-4694-88A2-42915D17521B}" type="pres">
      <dgm:prSet presAssocID="{C40F6A4B-AE94-47D3-9263-6F1148351D68}" presName="composite3" presStyleCnt="0"/>
      <dgm:spPr/>
    </dgm:pt>
    <dgm:pt modelId="{54C43921-B006-4446-B2D2-02033F644389}" type="pres">
      <dgm:prSet presAssocID="{C40F6A4B-AE94-47D3-9263-6F1148351D68}" presName="background3" presStyleLbl="node3" presStyleIdx="2" presStyleCnt="3"/>
      <dgm:spPr>
        <a:prstGeom prst="rect">
          <a:avLst/>
        </a:prstGeom>
      </dgm:spPr>
    </dgm:pt>
    <dgm:pt modelId="{01097EFF-61DF-4144-BC06-75C7CC019DE3}" type="pres">
      <dgm:prSet presAssocID="{C40F6A4B-AE94-47D3-9263-6F1148351D68}" presName="text3" presStyleLbl="fgAcc3" presStyleIdx="2" presStyleCnt="3">
        <dgm:presLayoutVars>
          <dgm:chPref val="3"/>
        </dgm:presLayoutVars>
      </dgm:prSet>
      <dgm:spPr>
        <a:prstGeom prst="rect">
          <a:avLst/>
        </a:prstGeom>
      </dgm:spPr>
      <dgm:t>
        <a:bodyPr/>
        <a:lstStyle/>
        <a:p>
          <a:endParaRPr lang="en-US"/>
        </a:p>
      </dgm:t>
    </dgm:pt>
    <dgm:pt modelId="{B9BBA04A-13F0-4A9A-A0C2-D8EFC225E76D}" type="pres">
      <dgm:prSet presAssocID="{C40F6A4B-AE94-47D3-9263-6F1148351D68}" presName="hierChild4" presStyleCnt="0"/>
      <dgm:spPr/>
    </dgm:pt>
  </dgm:ptLst>
  <dgm:cxnLst>
    <dgm:cxn modelId="{F9693F01-5EB0-4EA0-A4E0-B05A495B5027}" type="presOf" srcId="{81C1D9F4-5175-4223-8B66-F5CB00F56E10}" destId="{96A8C279-B1A6-4681-87E5-6187438AB092}" srcOrd="0" destOrd="0" presId="urn:microsoft.com/office/officeart/2005/8/layout/hierarchy1"/>
    <dgm:cxn modelId="{4F38389D-160F-45E4-8704-C8FBBF718BA3}" srcId="{A36C662B-EEA2-456B-99D0-056220F579B1}" destId="{C40F6A4B-AE94-47D3-9263-6F1148351D68}" srcOrd="0" destOrd="0" parTransId="{81C1D9F4-5175-4223-8B66-F5CB00F56E10}" sibTransId="{AE7248AA-6D79-4561-A9B3-AC9579637F19}"/>
    <dgm:cxn modelId="{3FC163FC-6B5B-4898-985C-F18E99B96F08}" type="presOf" srcId="{A0B9FE7D-71B1-430E-84E6-813DC4D1AF78}" destId="{C3D70F11-34A4-4453-B474-B9C763C39470}" srcOrd="0" destOrd="0" presId="urn:microsoft.com/office/officeart/2005/8/layout/hierarchy1"/>
    <dgm:cxn modelId="{A433634D-3B50-4713-913E-78758896B03D}" type="presOf" srcId="{2B013CF3-7A6F-426E-A8DF-2BBF8F58C76D}" destId="{16A55890-3388-4702-8261-AFCA46053786}" srcOrd="0" destOrd="0" presId="urn:microsoft.com/office/officeart/2005/8/layout/hierarchy1"/>
    <dgm:cxn modelId="{55DE36C2-8142-4AEB-A48D-6D395A3485A1}" type="presOf" srcId="{DD8D757A-9E7C-45D4-B9D0-B1AE636E777E}" destId="{1F6E9DBC-DF89-4A55-BFEC-2E0A4F4A0E29}" srcOrd="0" destOrd="0" presId="urn:microsoft.com/office/officeart/2005/8/layout/hierarchy1"/>
    <dgm:cxn modelId="{C1DD4C5B-DE52-4B2E-AB2B-12857E1A757E}" type="presOf" srcId="{AB0C9E3C-247A-4C07-8139-CC6DD281BE51}" destId="{76B9C895-133B-4CE3-A250-AC863DE09136}" srcOrd="0" destOrd="0" presId="urn:microsoft.com/office/officeart/2005/8/layout/hierarchy1"/>
    <dgm:cxn modelId="{A0DD0323-8912-4B8F-9E93-55C7EC4778C0}" srcId="{A0B9FE7D-71B1-430E-84E6-813DC4D1AF78}" destId="{3CBC91A6-A7F1-49AA-AAD1-38E86D4C0CF1}" srcOrd="0" destOrd="0" parTransId="{0690B67F-2447-41D7-9ACE-FD8EF0A81001}" sibTransId="{A202D196-43BD-420C-BB93-1FA6A993717A}"/>
    <dgm:cxn modelId="{242C75EA-C003-4120-8FA9-70DBA5777E03}" type="presOf" srcId="{A36C662B-EEA2-456B-99D0-056220F579B1}" destId="{04B20A05-4724-419B-B348-85364D0B92F3}" srcOrd="0" destOrd="0" presId="urn:microsoft.com/office/officeart/2005/8/layout/hierarchy1"/>
    <dgm:cxn modelId="{9671D7CE-9D15-47A4-AE39-ADF0210B3BE2}" type="presOf" srcId="{C40F6A4B-AE94-47D3-9263-6F1148351D68}" destId="{01097EFF-61DF-4144-BC06-75C7CC019DE3}" srcOrd="0" destOrd="0" presId="urn:microsoft.com/office/officeart/2005/8/layout/hierarchy1"/>
    <dgm:cxn modelId="{C69421F8-F1B8-4446-8011-DA9036316B16}" type="presOf" srcId="{AECD2B04-88A6-42D0-B1F9-35ED91811C32}" destId="{9BF270D4-E116-4527-B0BB-4BE5AAC5FBFE}" srcOrd="0" destOrd="0" presId="urn:microsoft.com/office/officeart/2005/8/layout/hierarchy1"/>
    <dgm:cxn modelId="{04369CFD-2425-40A3-866D-592FDEF0E6D0}" srcId="{AECD2B04-88A6-42D0-B1F9-35ED91811C32}" destId="{C24B96DB-3EB3-401A-9987-6BC4E6268121}" srcOrd="1" destOrd="0" parTransId="{2B013CF3-7A6F-426E-A8DF-2BBF8F58C76D}" sibTransId="{88FD9DFB-F31E-4E9C-BDF3-29BEB1B72856}"/>
    <dgm:cxn modelId="{59C54CB8-BD13-43F4-9544-F4675F6F1E98}" srcId="{3CBC91A6-A7F1-49AA-AAD1-38E86D4C0CF1}" destId="{AECD2B04-88A6-42D0-B1F9-35ED91811C32}" srcOrd="0" destOrd="0" parTransId="{AB0C9E3C-247A-4C07-8139-CC6DD281BE51}" sibTransId="{055ABA9B-5DBB-4AED-920C-8EE475311304}"/>
    <dgm:cxn modelId="{DC90614F-539D-4AE4-A246-0AE1CF3B21E8}" srcId="{3CBC91A6-A7F1-49AA-AAD1-38E86D4C0CF1}" destId="{A36C662B-EEA2-456B-99D0-056220F579B1}" srcOrd="1" destOrd="0" parTransId="{DD8D757A-9E7C-45D4-B9D0-B1AE636E777E}" sibTransId="{24DF36FA-5913-42FC-99FD-38CA04474B72}"/>
    <dgm:cxn modelId="{865FD0E6-1C36-409C-B448-2A540AFC1E38}" type="presOf" srcId="{529294C3-A167-4D7A-AE46-44AA3E4C05F6}" destId="{2290BBAD-3031-46D5-8CC6-A749E4563231}" srcOrd="0" destOrd="0" presId="urn:microsoft.com/office/officeart/2005/8/layout/hierarchy1"/>
    <dgm:cxn modelId="{F1CD17A9-6F48-4677-AD22-F63B6F12D088}" srcId="{AECD2B04-88A6-42D0-B1F9-35ED91811C32}" destId="{529294C3-A167-4D7A-AE46-44AA3E4C05F6}" srcOrd="0" destOrd="0" parTransId="{D2D8F4E0-0047-4492-8FD0-5A2E4E6B697B}" sibTransId="{5A5BB777-D5EE-43DA-940B-9EBE21A2A5E1}"/>
    <dgm:cxn modelId="{E7E002F6-A577-4136-BC6B-474F327572DD}" type="presOf" srcId="{D2D8F4E0-0047-4492-8FD0-5A2E4E6B697B}" destId="{CE1FABAB-9E54-40E3-A5A3-B97C0D837FC6}" srcOrd="0" destOrd="0" presId="urn:microsoft.com/office/officeart/2005/8/layout/hierarchy1"/>
    <dgm:cxn modelId="{5097401D-38E2-46AE-9B63-8F4966AB2379}" type="presOf" srcId="{C24B96DB-3EB3-401A-9987-6BC4E6268121}" destId="{419AA828-E8D4-4294-9EF2-8A077941D2CF}" srcOrd="0" destOrd="0" presId="urn:microsoft.com/office/officeart/2005/8/layout/hierarchy1"/>
    <dgm:cxn modelId="{63F426C6-71E5-43BE-9569-FF11A67934B7}" type="presOf" srcId="{3CBC91A6-A7F1-49AA-AAD1-38E86D4C0CF1}" destId="{D24266E3-AD70-44BD-B644-07C2116C53F1}" srcOrd="0" destOrd="0" presId="urn:microsoft.com/office/officeart/2005/8/layout/hierarchy1"/>
    <dgm:cxn modelId="{3502CA7D-8E69-4726-A367-65737BAB5048}" type="presParOf" srcId="{C3D70F11-34A4-4453-B474-B9C763C39470}" destId="{62FA3EBF-D7A3-400B-9D19-64D5A056BFC0}" srcOrd="0" destOrd="0" presId="urn:microsoft.com/office/officeart/2005/8/layout/hierarchy1"/>
    <dgm:cxn modelId="{3319CABE-E046-4399-BD45-09BAFDBE106E}" type="presParOf" srcId="{62FA3EBF-D7A3-400B-9D19-64D5A056BFC0}" destId="{136D7362-A81F-4C22-A35A-0F8C70BA6D59}" srcOrd="0" destOrd="0" presId="urn:microsoft.com/office/officeart/2005/8/layout/hierarchy1"/>
    <dgm:cxn modelId="{47C21894-A429-48D5-BA1D-0DA5DA687455}" type="presParOf" srcId="{136D7362-A81F-4C22-A35A-0F8C70BA6D59}" destId="{0200FA1A-A8DE-40A5-A545-B4E5A50E020C}" srcOrd="0" destOrd="0" presId="urn:microsoft.com/office/officeart/2005/8/layout/hierarchy1"/>
    <dgm:cxn modelId="{DB664EFF-26C6-49D2-9C60-DF4ADF65C8BB}" type="presParOf" srcId="{136D7362-A81F-4C22-A35A-0F8C70BA6D59}" destId="{D24266E3-AD70-44BD-B644-07C2116C53F1}" srcOrd="1" destOrd="0" presId="urn:microsoft.com/office/officeart/2005/8/layout/hierarchy1"/>
    <dgm:cxn modelId="{D33607FA-A981-42E3-AC35-6A16ECABD838}" type="presParOf" srcId="{62FA3EBF-D7A3-400B-9D19-64D5A056BFC0}" destId="{D2510B94-CB2C-43E2-B612-8BE4C60E3E51}" srcOrd="1" destOrd="0" presId="urn:microsoft.com/office/officeart/2005/8/layout/hierarchy1"/>
    <dgm:cxn modelId="{04798D62-2969-467F-B10A-64AC6D60CA6C}" type="presParOf" srcId="{D2510B94-CB2C-43E2-B612-8BE4C60E3E51}" destId="{76B9C895-133B-4CE3-A250-AC863DE09136}" srcOrd="0" destOrd="0" presId="urn:microsoft.com/office/officeart/2005/8/layout/hierarchy1"/>
    <dgm:cxn modelId="{E5ADDAA1-FF5A-4ED2-981C-BE975065F452}" type="presParOf" srcId="{D2510B94-CB2C-43E2-B612-8BE4C60E3E51}" destId="{F4B23220-8626-44BF-9C5A-1A74A0008250}" srcOrd="1" destOrd="0" presId="urn:microsoft.com/office/officeart/2005/8/layout/hierarchy1"/>
    <dgm:cxn modelId="{2F61DE8A-1895-4E54-96EE-0A7D7B899DBA}" type="presParOf" srcId="{F4B23220-8626-44BF-9C5A-1A74A0008250}" destId="{1B5D54FF-B802-46A4-A980-A7E7F87CEF4F}" srcOrd="0" destOrd="0" presId="urn:microsoft.com/office/officeart/2005/8/layout/hierarchy1"/>
    <dgm:cxn modelId="{C25241DD-9135-4DD1-8666-0C4560D1F603}" type="presParOf" srcId="{1B5D54FF-B802-46A4-A980-A7E7F87CEF4F}" destId="{33178EBF-BB2E-47CD-8A86-EB1E0644013D}" srcOrd="0" destOrd="0" presId="urn:microsoft.com/office/officeart/2005/8/layout/hierarchy1"/>
    <dgm:cxn modelId="{BEF85462-E266-4B80-B913-967DACD9C667}" type="presParOf" srcId="{1B5D54FF-B802-46A4-A980-A7E7F87CEF4F}" destId="{9BF270D4-E116-4527-B0BB-4BE5AAC5FBFE}" srcOrd="1" destOrd="0" presId="urn:microsoft.com/office/officeart/2005/8/layout/hierarchy1"/>
    <dgm:cxn modelId="{61FAAA79-C5C2-42C9-AFAF-C60084AD38CF}" type="presParOf" srcId="{F4B23220-8626-44BF-9C5A-1A74A0008250}" destId="{7122BB40-6773-4E58-AD7E-593DD910EF0F}" srcOrd="1" destOrd="0" presId="urn:microsoft.com/office/officeart/2005/8/layout/hierarchy1"/>
    <dgm:cxn modelId="{1C352BF7-2188-4A4D-A58F-2C716DCB4196}" type="presParOf" srcId="{7122BB40-6773-4E58-AD7E-593DD910EF0F}" destId="{CE1FABAB-9E54-40E3-A5A3-B97C0D837FC6}" srcOrd="0" destOrd="0" presId="urn:microsoft.com/office/officeart/2005/8/layout/hierarchy1"/>
    <dgm:cxn modelId="{A604B26D-5AC6-434A-822D-FD02D5AA909B}" type="presParOf" srcId="{7122BB40-6773-4E58-AD7E-593DD910EF0F}" destId="{C8EBA746-ED21-4D63-9D73-2F06EAFA1645}" srcOrd="1" destOrd="0" presId="urn:microsoft.com/office/officeart/2005/8/layout/hierarchy1"/>
    <dgm:cxn modelId="{41C3976E-B6C4-4B1E-A049-5E53A8246665}" type="presParOf" srcId="{C8EBA746-ED21-4D63-9D73-2F06EAFA1645}" destId="{2D3BAA32-79F7-497C-8FE4-9EECF3E45E21}" srcOrd="0" destOrd="0" presId="urn:microsoft.com/office/officeart/2005/8/layout/hierarchy1"/>
    <dgm:cxn modelId="{14DE677D-36C6-4715-B910-7AEE5B3892CB}" type="presParOf" srcId="{2D3BAA32-79F7-497C-8FE4-9EECF3E45E21}" destId="{FC6E0358-0FA1-422F-B081-D40A03F715D5}" srcOrd="0" destOrd="0" presId="urn:microsoft.com/office/officeart/2005/8/layout/hierarchy1"/>
    <dgm:cxn modelId="{EBD76A25-C3A4-4BFD-9DF8-D227E2F217DD}" type="presParOf" srcId="{2D3BAA32-79F7-497C-8FE4-9EECF3E45E21}" destId="{2290BBAD-3031-46D5-8CC6-A749E4563231}" srcOrd="1" destOrd="0" presId="urn:microsoft.com/office/officeart/2005/8/layout/hierarchy1"/>
    <dgm:cxn modelId="{D1715D67-5BFD-4545-8765-4F2DCE83DEC0}" type="presParOf" srcId="{C8EBA746-ED21-4D63-9D73-2F06EAFA1645}" destId="{0F7B5566-CFA2-4784-86FA-D21A37CEE4F1}" srcOrd="1" destOrd="0" presId="urn:microsoft.com/office/officeart/2005/8/layout/hierarchy1"/>
    <dgm:cxn modelId="{CF4F865F-0D34-4971-8A02-A3BAEABA074D}" type="presParOf" srcId="{7122BB40-6773-4E58-AD7E-593DD910EF0F}" destId="{16A55890-3388-4702-8261-AFCA46053786}" srcOrd="2" destOrd="0" presId="urn:microsoft.com/office/officeart/2005/8/layout/hierarchy1"/>
    <dgm:cxn modelId="{1A0FA811-DA51-4BCE-ADF4-031971904C97}" type="presParOf" srcId="{7122BB40-6773-4E58-AD7E-593DD910EF0F}" destId="{48A996DE-B11E-4243-ACBA-5A6EF2924F7B}" srcOrd="3" destOrd="0" presId="urn:microsoft.com/office/officeart/2005/8/layout/hierarchy1"/>
    <dgm:cxn modelId="{D3C6DB45-CC0F-4FF4-836B-6811A3D2B2C7}" type="presParOf" srcId="{48A996DE-B11E-4243-ACBA-5A6EF2924F7B}" destId="{52170601-A685-474D-9A7E-FC1CB1D64077}" srcOrd="0" destOrd="0" presId="urn:microsoft.com/office/officeart/2005/8/layout/hierarchy1"/>
    <dgm:cxn modelId="{7BC1A06D-4382-469C-8DB0-FE0611A1214C}" type="presParOf" srcId="{52170601-A685-474D-9A7E-FC1CB1D64077}" destId="{2FC5B385-9DCE-4F5A-8391-76ABB30D9E1D}" srcOrd="0" destOrd="0" presId="urn:microsoft.com/office/officeart/2005/8/layout/hierarchy1"/>
    <dgm:cxn modelId="{B3117552-5C2D-4814-846A-189496BF5551}" type="presParOf" srcId="{52170601-A685-474D-9A7E-FC1CB1D64077}" destId="{419AA828-E8D4-4294-9EF2-8A077941D2CF}" srcOrd="1" destOrd="0" presId="urn:microsoft.com/office/officeart/2005/8/layout/hierarchy1"/>
    <dgm:cxn modelId="{2B5207D5-24BC-4F42-886F-AA972E9D0915}" type="presParOf" srcId="{48A996DE-B11E-4243-ACBA-5A6EF2924F7B}" destId="{E3C4C714-A59B-43FC-A140-7FAC6D9E74AD}" srcOrd="1" destOrd="0" presId="urn:microsoft.com/office/officeart/2005/8/layout/hierarchy1"/>
    <dgm:cxn modelId="{FAB7C19E-E27B-40C4-8FEC-56E6F9F447B1}" type="presParOf" srcId="{D2510B94-CB2C-43E2-B612-8BE4C60E3E51}" destId="{1F6E9DBC-DF89-4A55-BFEC-2E0A4F4A0E29}" srcOrd="2" destOrd="0" presId="urn:microsoft.com/office/officeart/2005/8/layout/hierarchy1"/>
    <dgm:cxn modelId="{6E62AD48-3426-41A9-8DBF-00A5A870AF40}" type="presParOf" srcId="{D2510B94-CB2C-43E2-B612-8BE4C60E3E51}" destId="{AA22CA24-5819-4ED4-B4E7-F5942B318C3C}" srcOrd="3" destOrd="0" presId="urn:microsoft.com/office/officeart/2005/8/layout/hierarchy1"/>
    <dgm:cxn modelId="{C73EB56B-20A3-459B-BD9C-41EE878603F3}" type="presParOf" srcId="{AA22CA24-5819-4ED4-B4E7-F5942B318C3C}" destId="{50478597-D1F3-48D2-8490-8FB5770A18CB}" srcOrd="0" destOrd="0" presId="urn:microsoft.com/office/officeart/2005/8/layout/hierarchy1"/>
    <dgm:cxn modelId="{FD508D92-446A-485E-9555-A78152B8DBDC}" type="presParOf" srcId="{50478597-D1F3-48D2-8490-8FB5770A18CB}" destId="{C4380D7B-2734-4BB7-9CE6-8F2577DFB1A1}" srcOrd="0" destOrd="0" presId="urn:microsoft.com/office/officeart/2005/8/layout/hierarchy1"/>
    <dgm:cxn modelId="{64261F91-561B-47C1-B6C8-34083BB79F7B}" type="presParOf" srcId="{50478597-D1F3-48D2-8490-8FB5770A18CB}" destId="{04B20A05-4724-419B-B348-85364D0B92F3}" srcOrd="1" destOrd="0" presId="urn:microsoft.com/office/officeart/2005/8/layout/hierarchy1"/>
    <dgm:cxn modelId="{654BF1E9-F915-48A1-A9EC-B57C57DBED3E}" type="presParOf" srcId="{AA22CA24-5819-4ED4-B4E7-F5942B318C3C}" destId="{A8B3F76E-B19B-4103-B6F3-DCACB4965544}" srcOrd="1" destOrd="0" presId="urn:microsoft.com/office/officeart/2005/8/layout/hierarchy1"/>
    <dgm:cxn modelId="{3B3A145B-D540-4EAB-BD1F-12BBDF215C82}" type="presParOf" srcId="{A8B3F76E-B19B-4103-B6F3-DCACB4965544}" destId="{96A8C279-B1A6-4681-87E5-6187438AB092}" srcOrd="0" destOrd="0" presId="urn:microsoft.com/office/officeart/2005/8/layout/hierarchy1"/>
    <dgm:cxn modelId="{537EB8A3-3A51-46C8-B514-1A57417F15B0}" type="presParOf" srcId="{A8B3F76E-B19B-4103-B6F3-DCACB4965544}" destId="{B17DE74C-852E-413F-B0C8-87F144DDB151}" srcOrd="1" destOrd="0" presId="urn:microsoft.com/office/officeart/2005/8/layout/hierarchy1"/>
    <dgm:cxn modelId="{B1EA2189-36FF-488D-9197-12FAEEFD68D8}" type="presParOf" srcId="{B17DE74C-852E-413F-B0C8-87F144DDB151}" destId="{7F08D787-4B1A-4694-88A2-42915D17521B}" srcOrd="0" destOrd="0" presId="urn:microsoft.com/office/officeart/2005/8/layout/hierarchy1"/>
    <dgm:cxn modelId="{5292F452-BF26-43A2-AA3A-927358B92C94}" type="presParOf" srcId="{7F08D787-4B1A-4694-88A2-42915D17521B}" destId="{54C43921-B006-4446-B2D2-02033F644389}" srcOrd="0" destOrd="0" presId="urn:microsoft.com/office/officeart/2005/8/layout/hierarchy1"/>
    <dgm:cxn modelId="{260D583E-2F64-41B6-99BC-F2B3C8243BDC}" type="presParOf" srcId="{7F08D787-4B1A-4694-88A2-42915D17521B}" destId="{01097EFF-61DF-4144-BC06-75C7CC019DE3}" srcOrd="1" destOrd="0" presId="urn:microsoft.com/office/officeart/2005/8/layout/hierarchy1"/>
    <dgm:cxn modelId="{198F7BCC-BB08-4B34-8619-74AD8BAA12B5}" type="presParOf" srcId="{B17DE74C-852E-413F-B0C8-87F144DDB151}" destId="{B9BBA04A-13F0-4A9A-A0C2-D8EFC225E7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375A1-247F-4A61-8BCA-83313AD9AECB}">
      <dsp:nvSpPr>
        <dsp:cNvPr id="0" name=""/>
        <dsp:cNvSpPr/>
      </dsp:nvSpPr>
      <dsp:spPr>
        <a:xfrm>
          <a:off x="3344167" y="1884"/>
          <a:ext cx="1312664" cy="853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Computer Names</a:t>
          </a:r>
          <a:endParaRPr lang="en-US" sz="2000" kern="1200" dirty="0"/>
        </a:p>
      </dsp:txBody>
      <dsp:txXfrm>
        <a:off x="3385818" y="43535"/>
        <a:ext cx="1229362" cy="769929"/>
      </dsp:txXfrm>
    </dsp:sp>
    <dsp:sp modelId="{8040BB24-F82C-41E7-9594-9509765BD990}">
      <dsp:nvSpPr>
        <dsp:cNvPr id="0" name=""/>
        <dsp:cNvSpPr/>
      </dsp:nvSpPr>
      <dsp:spPr>
        <a:xfrm>
          <a:off x="1990600" y="428500"/>
          <a:ext cx="4019799" cy="4019799"/>
        </a:xfrm>
        <a:custGeom>
          <a:avLst/>
          <a:gdLst/>
          <a:ahLst/>
          <a:cxnLst/>
          <a:rect l="0" t="0" r="0" b="0"/>
          <a:pathLst>
            <a:path>
              <a:moveTo>
                <a:pt x="2674617" y="113100"/>
              </a:moveTo>
              <a:arcTo wR="2009899" hR="2009899" stAng="17358756" swAng="150092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44C185E-0E59-4165-B7E8-97D08E70CDDB}">
      <dsp:nvSpPr>
        <dsp:cNvPr id="0" name=""/>
        <dsp:cNvSpPr/>
      </dsp:nvSpPr>
      <dsp:spPr>
        <a:xfrm>
          <a:off x="5084792" y="1006834"/>
          <a:ext cx="1312664" cy="853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Printers</a:t>
          </a:r>
          <a:endParaRPr lang="en-US" sz="2000" kern="1200" dirty="0"/>
        </a:p>
      </dsp:txBody>
      <dsp:txXfrm>
        <a:off x="5126443" y="1048485"/>
        <a:ext cx="1229362" cy="769929"/>
      </dsp:txXfrm>
    </dsp:sp>
    <dsp:sp modelId="{A9B523D7-45C0-4872-9129-E88669E4C66A}">
      <dsp:nvSpPr>
        <dsp:cNvPr id="0" name=""/>
        <dsp:cNvSpPr/>
      </dsp:nvSpPr>
      <dsp:spPr>
        <a:xfrm>
          <a:off x="1990600" y="428500"/>
          <a:ext cx="4019799" cy="4019799"/>
        </a:xfrm>
        <a:custGeom>
          <a:avLst/>
          <a:gdLst/>
          <a:ahLst/>
          <a:cxnLst/>
          <a:rect l="0" t="0" r="0" b="0"/>
          <a:pathLst>
            <a:path>
              <a:moveTo>
                <a:pt x="3938092" y="1442652"/>
              </a:moveTo>
              <a:arcTo wR="2009899" hR="2009899" stAng="20616412" swAng="196717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F948230-7998-41A9-BC3B-56AD994C3865}">
      <dsp:nvSpPr>
        <dsp:cNvPr id="0" name=""/>
        <dsp:cNvSpPr/>
      </dsp:nvSpPr>
      <dsp:spPr>
        <a:xfrm>
          <a:off x="5084792" y="3016734"/>
          <a:ext cx="1312664" cy="853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Service Names</a:t>
          </a:r>
          <a:endParaRPr lang="en-US" sz="2000" kern="1200" dirty="0"/>
        </a:p>
      </dsp:txBody>
      <dsp:txXfrm>
        <a:off x="5126443" y="3058385"/>
        <a:ext cx="1229362" cy="769929"/>
      </dsp:txXfrm>
    </dsp:sp>
    <dsp:sp modelId="{7FF95E0F-CBF1-4A9D-B85B-DD04BE0289BA}">
      <dsp:nvSpPr>
        <dsp:cNvPr id="0" name=""/>
        <dsp:cNvSpPr/>
      </dsp:nvSpPr>
      <dsp:spPr>
        <a:xfrm>
          <a:off x="1990600" y="428500"/>
          <a:ext cx="4019799" cy="4019799"/>
        </a:xfrm>
        <a:custGeom>
          <a:avLst/>
          <a:gdLst/>
          <a:ahLst/>
          <a:cxnLst/>
          <a:rect l="0" t="0" r="0" b="0"/>
          <a:pathLst>
            <a:path>
              <a:moveTo>
                <a:pt x="3414347" y="3447683"/>
              </a:moveTo>
              <a:arcTo wR="2009899" hR="2009899" stAng="2740319" swAng="150092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32CC827-5F28-475D-AF36-071929592DCD}">
      <dsp:nvSpPr>
        <dsp:cNvPr id="0" name=""/>
        <dsp:cNvSpPr/>
      </dsp:nvSpPr>
      <dsp:spPr>
        <a:xfrm>
          <a:off x="3344167" y="4021683"/>
          <a:ext cx="1312664" cy="853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IP Addresses</a:t>
          </a:r>
          <a:endParaRPr lang="en-US" sz="2000" kern="1200" dirty="0"/>
        </a:p>
      </dsp:txBody>
      <dsp:txXfrm>
        <a:off x="3385818" y="4063334"/>
        <a:ext cx="1229362" cy="769929"/>
      </dsp:txXfrm>
    </dsp:sp>
    <dsp:sp modelId="{420AA600-21D9-47F3-B3B2-764A2D02F25B}">
      <dsp:nvSpPr>
        <dsp:cNvPr id="0" name=""/>
        <dsp:cNvSpPr/>
      </dsp:nvSpPr>
      <dsp:spPr>
        <a:xfrm>
          <a:off x="1990600" y="428500"/>
          <a:ext cx="4019799" cy="4019799"/>
        </a:xfrm>
        <a:custGeom>
          <a:avLst/>
          <a:gdLst/>
          <a:ahLst/>
          <a:cxnLst/>
          <a:rect l="0" t="0" r="0" b="0"/>
          <a:pathLst>
            <a:path>
              <a:moveTo>
                <a:pt x="1345181" y="3906698"/>
              </a:moveTo>
              <a:arcTo wR="2009899" hR="2009899" stAng="6558756" swAng="150092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B515C97-F8F1-48FB-AB04-9D213D425C5B}">
      <dsp:nvSpPr>
        <dsp:cNvPr id="0" name=""/>
        <dsp:cNvSpPr/>
      </dsp:nvSpPr>
      <dsp:spPr>
        <a:xfrm>
          <a:off x="1603543" y="3016734"/>
          <a:ext cx="1312664" cy="853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Accounts</a:t>
          </a:r>
          <a:endParaRPr lang="en-US" sz="2000" kern="1200" dirty="0"/>
        </a:p>
      </dsp:txBody>
      <dsp:txXfrm>
        <a:off x="1645194" y="3058385"/>
        <a:ext cx="1229362" cy="769929"/>
      </dsp:txXfrm>
    </dsp:sp>
    <dsp:sp modelId="{60B5EFE7-2D56-4153-810D-09F7E6F2CF24}">
      <dsp:nvSpPr>
        <dsp:cNvPr id="0" name=""/>
        <dsp:cNvSpPr/>
      </dsp:nvSpPr>
      <dsp:spPr>
        <a:xfrm>
          <a:off x="1990600" y="428500"/>
          <a:ext cx="4019799" cy="4019799"/>
        </a:xfrm>
        <a:custGeom>
          <a:avLst/>
          <a:gdLst/>
          <a:ahLst/>
          <a:cxnLst/>
          <a:rect l="0" t="0" r="0" b="0"/>
          <a:pathLst>
            <a:path>
              <a:moveTo>
                <a:pt x="81706" y="2577146"/>
              </a:moveTo>
              <a:arcTo wR="2009899" hR="2009899" stAng="9816412" swAng="196717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4D92C44-E00D-4C3F-BF97-F1F5785C1013}">
      <dsp:nvSpPr>
        <dsp:cNvPr id="0" name=""/>
        <dsp:cNvSpPr/>
      </dsp:nvSpPr>
      <dsp:spPr>
        <a:xfrm>
          <a:off x="1603543" y="1006834"/>
          <a:ext cx="1312664" cy="853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Email addresses</a:t>
          </a:r>
          <a:endParaRPr lang="en-US" sz="2000" kern="1200" dirty="0"/>
        </a:p>
      </dsp:txBody>
      <dsp:txXfrm>
        <a:off x="1645194" y="1048485"/>
        <a:ext cx="1229362" cy="769929"/>
      </dsp:txXfrm>
    </dsp:sp>
    <dsp:sp modelId="{6F605845-2E3B-4D54-8E53-04B5C7CF0347}">
      <dsp:nvSpPr>
        <dsp:cNvPr id="0" name=""/>
        <dsp:cNvSpPr/>
      </dsp:nvSpPr>
      <dsp:spPr>
        <a:xfrm>
          <a:off x="1990600" y="428500"/>
          <a:ext cx="4019799" cy="4019799"/>
        </a:xfrm>
        <a:custGeom>
          <a:avLst/>
          <a:gdLst/>
          <a:ahLst/>
          <a:cxnLst/>
          <a:rect l="0" t="0" r="0" b="0"/>
          <a:pathLst>
            <a:path>
              <a:moveTo>
                <a:pt x="605451" y="572115"/>
              </a:moveTo>
              <a:arcTo wR="2009899" hR="2009899" stAng="13540319" swAng="150092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144A5-6DFC-4F1A-9B4D-B0F04B14F83F}">
      <dsp:nvSpPr>
        <dsp:cNvPr id="0" name=""/>
        <dsp:cNvSpPr/>
      </dsp:nvSpPr>
      <dsp:spPr>
        <a:xfrm>
          <a:off x="5094209" y="3357245"/>
          <a:ext cx="2140681" cy="157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Where should they be used?</a:t>
          </a:r>
          <a:endParaRPr lang="en-US" sz="1500" kern="1200" dirty="0"/>
        </a:p>
      </dsp:txBody>
      <dsp:txXfrm>
        <a:off x="5771119" y="3786920"/>
        <a:ext cx="1429067" cy="1115500"/>
      </dsp:txXfrm>
    </dsp:sp>
    <dsp:sp modelId="{247C9FC7-4515-4FA3-B97B-21313773EE96}">
      <dsp:nvSpPr>
        <dsp:cNvPr id="0" name=""/>
        <dsp:cNvSpPr/>
      </dsp:nvSpPr>
      <dsp:spPr>
        <a:xfrm>
          <a:off x="965758" y="3357245"/>
          <a:ext cx="2438939" cy="157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How does one formulate the named keys?</a:t>
          </a:r>
          <a:endParaRPr lang="en-US" sz="1500" kern="1200" dirty="0"/>
        </a:p>
      </dsp:txBody>
      <dsp:txXfrm>
        <a:off x="1000463" y="3786920"/>
        <a:ext cx="1637847" cy="1115500"/>
      </dsp:txXfrm>
    </dsp:sp>
    <dsp:sp modelId="{628F0680-775F-4095-97A3-8EC44082EB9E}">
      <dsp:nvSpPr>
        <dsp:cNvPr id="0" name=""/>
        <dsp:cNvSpPr/>
      </dsp:nvSpPr>
      <dsp:spPr>
        <a:xfrm>
          <a:off x="4839108" y="0"/>
          <a:ext cx="2650883" cy="157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How long should entries remain? When should they be removed?</a:t>
          </a:r>
          <a:endParaRPr lang="en-US" sz="1500" kern="1200" dirty="0"/>
        </a:p>
      </dsp:txBody>
      <dsp:txXfrm>
        <a:off x="5669079" y="34705"/>
        <a:ext cx="1786208" cy="1115500"/>
      </dsp:txXfrm>
    </dsp:sp>
    <dsp:sp modelId="{D9196A4B-9C49-4C7D-93C4-BB718D630112}">
      <dsp:nvSpPr>
        <dsp:cNvPr id="0" name=""/>
        <dsp:cNvSpPr/>
      </dsp:nvSpPr>
      <dsp:spPr>
        <a:xfrm>
          <a:off x="739607" y="0"/>
          <a:ext cx="2891241" cy="15798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Does the namespace contain sensitive data?</a:t>
          </a:r>
        </a:p>
      </dsp:txBody>
      <dsp:txXfrm>
        <a:off x="774312" y="34705"/>
        <a:ext cx="1954458" cy="1115500"/>
      </dsp:txXfrm>
    </dsp:sp>
    <dsp:sp modelId="{3CCE9DF7-0A18-4292-9E24-AF4AACC0437B}">
      <dsp:nvSpPr>
        <dsp:cNvPr id="0" name=""/>
        <dsp:cNvSpPr/>
      </dsp:nvSpPr>
      <dsp:spPr>
        <a:xfrm>
          <a:off x="1927653" y="281416"/>
          <a:ext cx="2137775" cy="2137775"/>
        </a:xfrm>
        <a:prstGeom prst="pieWedg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Protection</a:t>
          </a:r>
        </a:p>
      </dsp:txBody>
      <dsp:txXfrm>
        <a:off x="2553793" y="907556"/>
        <a:ext cx="1511635" cy="1511635"/>
      </dsp:txXfrm>
    </dsp:sp>
    <dsp:sp modelId="{7CC96336-2D68-4329-90F2-E36BA39AFBAE}">
      <dsp:nvSpPr>
        <dsp:cNvPr id="0" name=""/>
        <dsp:cNvSpPr/>
      </dsp:nvSpPr>
      <dsp:spPr>
        <a:xfrm rot="5400000">
          <a:off x="4164171" y="281416"/>
          <a:ext cx="2137775" cy="2137775"/>
        </a:xfrm>
        <a:prstGeom prst="pieWedg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Longevity</a:t>
          </a:r>
          <a:endParaRPr lang="en-US" sz="1900" kern="1200" dirty="0"/>
        </a:p>
      </dsp:txBody>
      <dsp:txXfrm rot="-5400000">
        <a:off x="4164171" y="907556"/>
        <a:ext cx="1511635" cy="1511635"/>
      </dsp:txXfrm>
    </dsp:sp>
    <dsp:sp modelId="{43ADEB14-4F94-459F-BAB1-6A0F0D3A73D7}">
      <dsp:nvSpPr>
        <dsp:cNvPr id="0" name=""/>
        <dsp:cNvSpPr/>
      </dsp:nvSpPr>
      <dsp:spPr>
        <a:xfrm rot="10800000">
          <a:off x="4164171" y="2517933"/>
          <a:ext cx="2137775" cy="2137775"/>
        </a:xfrm>
        <a:prstGeom prst="pieWedg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Scope</a:t>
          </a:r>
          <a:endParaRPr lang="en-US" sz="1900" kern="1200" dirty="0"/>
        </a:p>
      </dsp:txBody>
      <dsp:txXfrm rot="10800000">
        <a:off x="4164171" y="2517933"/>
        <a:ext cx="1511635" cy="1511635"/>
      </dsp:txXfrm>
    </dsp:sp>
    <dsp:sp modelId="{9C63BF47-0418-44F8-B071-F617091DFF87}">
      <dsp:nvSpPr>
        <dsp:cNvPr id="0" name=""/>
        <dsp:cNvSpPr/>
      </dsp:nvSpPr>
      <dsp:spPr>
        <a:xfrm rot="16200000">
          <a:off x="1927653" y="2517933"/>
          <a:ext cx="2137775" cy="2137775"/>
        </a:xfrm>
        <a:prstGeom prst="pieWedg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Naming Convention</a:t>
          </a:r>
          <a:endParaRPr lang="en-US" sz="1900" kern="1200" dirty="0"/>
        </a:p>
      </dsp:txBody>
      <dsp:txXfrm rot="5400000">
        <a:off x="2553793" y="2517933"/>
        <a:ext cx="1511635" cy="1511635"/>
      </dsp:txXfrm>
    </dsp:sp>
    <dsp:sp modelId="{EF619D17-24A7-4C22-A9ED-8357D90E0299}">
      <dsp:nvSpPr>
        <dsp:cNvPr id="0" name=""/>
        <dsp:cNvSpPr/>
      </dsp:nvSpPr>
      <dsp:spPr>
        <a:xfrm>
          <a:off x="3745749" y="2024221"/>
          <a:ext cx="738100" cy="641826"/>
        </a:xfrm>
        <a:prstGeom prst="circularArrow">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7F1E394F-0F29-414E-A100-77B219E32A63}">
      <dsp:nvSpPr>
        <dsp:cNvPr id="0" name=""/>
        <dsp:cNvSpPr/>
      </dsp:nvSpPr>
      <dsp:spPr>
        <a:xfrm rot="10800000">
          <a:off x="3745749" y="2271077"/>
          <a:ext cx="738100" cy="641826"/>
        </a:xfrm>
        <a:prstGeom prst="circularArrow">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4C66D-F657-4F01-902D-6E182B9E57E5}">
      <dsp:nvSpPr>
        <dsp:cNvPr id="0" name=""/>
        <dsp:cNvSpPr/>
      </dsp:nvSpPr>
      <dsp:spPr>
        <a:xfrm>
          <a:off x="1029096" y="1234281"/>
          <a:ext cx="3702843" cy="3702843"/>
        </a:xfrm>
        <a:prstGeom prst="ellipse">
          <a:avLst/>
        </a:prstGeom>
        <a:solidFill>
          <a:schemeClr val="accent1">
            <a:shade val="90000"/>
            <a:hueOff val="350915"/>
            <a:satOff val="-3215"/>
            <a:lumOff val="27754"/>
            <a:alphaOff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992154E-CD5C-4DA1-9DC5-7863E8A3112D}">
      <dsp:nvSpPr>
        <dsp:cNvPr id="0" name=""/>
        <dsp:cNvSpPr/>
      </dsp:nvSpPr>
      <dsp:spPr>
        <a:xfrm>
          <a:off x="1769665" y="1974849"/>
          <a:ext cx="2221706" cy="2221706"/>
        </a:xfrm>
        <a:prstGeom prst="ellipse">
          <a:avLst/>
        </a:prstGeom>
        <a:solidFill>
          <a:schemeClr val="accent1">
            <a:shade val="90000"/>
            <a:hueOff val="175458"/>
            <a:satOff val="-1607"/>
            <a:lumOff val="13877"/>
            <a:alphaOff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64BEC83-1719-45F8-96AF-AF23EE8E57E9}">
      <dsp:nvSpPr>
        <dsp:cNvPr id="0" name=""/>
        <dsp:cNvSpPr/>
      </dsp:nvSpPr>
      <dsp:spPr>
        <a:xfrm>
          <a:off x="2510234" y="2715418"/>
          <a:ext cx="740568" cy="740568"/>
        </a:xfrm>
        <a:prstGeom prst="ellipse">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88A711B-B3E7-4291-9B97-3CE341EAD8E1}">
      <dsp:nvSpPr>
        <dsp:cNvPr id="0" name=""/>
        <dsp:cNvSpPr/>
      </dsp:nvSpPr>
      <dsp:spPr>
        <a:xfrm>
          <a:off x="5349081" y="0"/>
          <a:ext cx="1851421" cy="10799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1808" tIns="43180" rIns="43180" bIns="43180" numCol="1" spcCol="1270" anchor="t" anchorCtr="0">
          <a:noAutofit/>
        </a:bodyPr>
        <a:lstStyle/>
        <a:p>
          <a:pPr lvl="0" algn="l" defTabSz="1511300">
            <a:lnSpc>
              <a:spcPct val="90000"/>
            </a:lnSpc>
            <a:spcBef>
              <a:spcPct val="0"/>
            </a:spcBef>
            <a:spcAft>
              <a:spcPct val="35000"/>
            </a:spcAft>
          </a:pPr>
          <a:r>
            <a:rPr lang="en-US" sz="3400" kern="1200" dirty="0" smtClean="0"/>
            <a:t>www</a:t>
          </a:r>
          <a:endParaRPr lang="en-US" sz="3400" kern="1200" dirty="0"/>
        </a:p>
        <a:p>
          <a:pPr marL="228600" lvl="1" indent="-228600" algn="l" defTabSz="1200150">
            <a:lnSpc>
              <a:spcPct val="90000"/>
            </a:lnSpc>
            <a:spcBef>
              <a:spcPct val="0"/>
            </a:spcBef>
            <a:spcAft>
              <a:spcPct val="15000"/>
            </a:spcAft>
            <a:buChar char="••"/>
          </a:pPr>
          <a:r>
            <a:rPr lang="en-US" sz="2700" kern="1200" dirty="0" smtClean="0"/>
            <a:t>host</a:t>
          </a:r>
          <a:endParaRPr lang="en-US" sz="2700" kern="1200" dirty="0"/>
        </a:p>
      </dsp:txBody>
      <dsp:txXfrm>
        <a:off x="5349081" y="0"/>
        <a:ext cx="1851421" cy="1079996"/>
      </dsp:txXfrm>
    </dsp:sp>
    <dsp:sp modelId="{DA52A405-CCF0-469A-AC3C-9F0D161B4DAF}">
      <dsp:nvSpPr>
        <dsp:cNvPr id="0" name=""/>
        <dsp:cNvSpPr/>
      </dsp:nvSpPr>
      <dsp:spPr>
        <a:xfrm>
          <a:off x="4886225" y="539998"/>
          <a:ext cx="46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9C7AAF0D-05FA-46AC-9057-F720499FCA18}">
      <dsp:nvSpPr>
        <dsp:cNvPr id="0" name=""/>
        <dsp:cNvSpPr/>
      </dsp:nvSpPr>
      <dsp:spPr>
        <a:xfrm rot="5400000">
          <a:off x="2609902" y="811231"/>
          <a:ext cx="2545087" cy="2003855"/>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4CA8FF95-C040-404E-AECC-A29A5C072E04}">
      <dsp:nvSpPr>
        <dsp:cNvPr id="0" name=""/>
        <dsp:cNvSpPr/>
      </dsp:nvSpPr>
      <dsp:spPr>
        <a:xfrm>
          <a:off x="5349081" y="1079996"/>
          <a:ext cx="1851421" cy="10799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1808" tIns="43180" rIns="43180" bIns="43180" numCol="1" spcCol="1270" anchor="t" anchorCtr="0">
          <a:noAutofit/>
        </a:bodyPr>
        <a:lstStyle/>
        <a:p>
          <a:pPr lvl="0" algn="l" defTabSz="1511300">
            <a:lnSpc>
              <a:spcPct val="90000"/>
            </a:lnSpc>
            <a:spcBef>
              <a:spcPct val="0"/>
            </a:spcBef>
            <a:spcAft>
              <a:spcPct val="35000"/>
            </a:spcAft>
          </a:pPr>
          <a:r>
            <a:rPr lang="en-US" sz="3400" kern="1200" dirty="0" err="1" smtClean="0"/>
            <a:t>Syr</a:t>
          </a:r>
          <a:endParaRPr lang="en-US" sz="3400" kern="1200" dirty="0"/>
        </a:p>
        <a:p>
          <a:pPr marL="228600" lvl="1" indent="-228600" algn="l" defTabSz="1200150">
            <a:lnSpc>
              <a:spcPct val="90000"/>
            </a:lnSpc>
            <a:spcBef>
              <a:spcPct val="0"/>
            </a:spcBef>
            <a:spcAft>
              <a:spcPct val="15000"/>
            </a:spcAft>
            <a:buChar char="••"/>
          </a:pPr>
          <a:r>
            <a:rPr lang="en-US" sz="2700" kern="1200" dirty="0" smtClean="0"/>
            <a:t>domain</a:t>
          </a:r>
          <a:endParaRPr lang="en-US" sz="2700" kern="1200" dirty="0"/>
        </a:p>
      </dsp:txBody>
      <dsp:txXfrm>
        <a:off x="5349081" y="1079996"/>
        <a:ext cx="1851421" cy="1079996"/>
      </dsp:txXfrm>
    </dsp:sp>
    <dsp:sp modelId="{56570A58-37C7-4F80-8DC1-522DBE95DEAD}">
      <dsp:nvSpPr>
        <dsp:cNvPr id="0" name=""/>
        <dsp:cNvSpPr/>
      </dsp:nvSpPr>
      <dsp:spPr>
        <a:xfrm>
          <a:off x="4886225" y="1619994"/>
          <a:ext cx="46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186E98F9-4019-4514-A907-1F08299DE6FF}">
      <dsp:nvSpPr>
        <dsp:cNvPr id="0" name=""/>
        <dsp:cNvSpPr/>
      </dsp:nvSpPr>
      <dsp:spPr>
        <a:xfrm rot="5400000">
          <a:off x="3156195" y="1874379"/>
          <a:ext cx="1983243" cy="147311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3054BC2F-C90F-4BF6-BDD7-925981F2C541}">
      <dsp:nvSpPr>
        <dsp:cNvPr id="0" name=""/>
        <dsp:cNvSpPr/>
      </dsp:nvSpPr>
      <dsp:spPr>
        <a:xfrm>
          <a:off x="5349081" y="2159992"/>
          <a:ext cx="1851421" cy="1079996"/>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1808" tIns="43180" rIns="43180" bIns="43180" numCol="1" spcCol="1270" anchor="t" anchorCtr="0">
          <a:noAutofit/>
        </a:bodyPr>
        <a:lstStyle/>
        <a:p>
          <a:pPr lvl="0" algn="l" defTabSz="1511300">
            <a:lnSpc>
              <a:spcPct val="90000"/>
            </a:lnSpc>
            <a:spcBef>
              <a:spcPct val="0"/>
            </a:spcBef>
            <a:spcAft>
              <a:spcPct val="35000"/>
            </a:spcAft>
          </a:pPr>
          <a:r>
            <a:rPr lang="en-US" sz="3400" kern="1200" dirty="0" err="1" smtClean="0"/>
            <a:t>Edu</a:t>
          </a:r>
          <a:endParaRPr lang="en-US" sz="3400" kern="1200" dirty="0"/>
        </a:p>
        <a:p>
          <a:pPr marL="228600" lvl="1" indent="-228600" algn="l" defTabSz="1200150">
            <a:lnSpc>
              <a:spcPct val="90000"/>
            </a:lnSpc>
            <a:spcBef>
              <a:spcPct val="0"/>
            </a:spcBef>
            <a:spcAft>
              <a:spcPct val="15000"/>
            </a:spcAft>
            <a:buChar char="••"/>
          </a:pPr>
          <a:r>
            <a:rPr lang="en-US" sz="2700" kern="1200" dirty="0" err="1" smtClean="0"/>
            <a:t>gtld</a:t>
          </a:r>
          <a:endParaRPr lang="en-US" sz="2700" kern="1200" dirty="0"/>
        </a:p>
      </dsp:txBody>
      <dsp:txXfrm>
        <a:off x="5349081" y="2159992"/>
        <a:ext cx="1851421" cy="1079996"/>
      </dsp:txXfrm>
    </dsp:sp>
    <dsp:sp modelId="{15235166-8AB9-4F8E-8FF5-2A4E83D9177B}">
      <dsp:nvSpPr>
        <dsp:cNvPr id="0" name=""/>
        <dsp:cNvSpPr/>
      </dsp:nvSpPr>
      <dsp:spPr>
        <a:xfrm>
          <a:off x="4886225" y="2699990"/>
          <a:ext cx="46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482A8208-B9E9-4FFC-A59A-A9131C6AC7E7}">
      <dsp:nvSpPr>
        <dsp:cNvPr id="0" name=""/>
        <dsp:cNvSpPr/>
      </dsp:nvSpPr>
      <dsp:spPr>
        <a:xfrm rot="5400000">
          <a:off x="3703167" y="2936663"/>
          <a:ext cx="1416954" cy="942373"/>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8C279-B1A6-4681-87E5-6187438AB092}">
      <dsp:nvSpPr>
        <dsp:cNvPr id="0" name=""/>
        <dsp:cNvSpPr/>
      </dsp:nvSpPr>
      <dsp:spPr>
        <a:xfrm>
          <a:off x="3690510" y="3498207"/>
          <a:ext cx="91440" cy="369040"/>
        </a:xfrm>
        <a:custGeom>
          <a:avLst/>
          <a:gdLst/>
          <a:ahLst/>
          <a:cxnLst/>
          <a:rect l="0" t="0" r="0" b="0"/>
          <a:pathLst>
            <a:path>
              <a:moveTo>
                <a:pt x="45720" y="0"/>
              </a:moveTo>
              <a:lnTo>
                <a:pt x="45720" y="3690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6E9DBC-DF89-4A55-BFEC-2E0A4F4A0E29}">
      <dsp:nvSpPr>
        <dsp:cNvPr id="0" name=""/>
        <dsp:cNvSpPr/>
      </dsp:nvSpPr>
      <dsp:spPr>
        <a:xfrm>
          <a:off x="2573064" y="2323409"/>
          <a:ext cx="1163166" cy="369040"/>
        </a:xfrm>
        <a:custGeom>
          <a:avLst/>
          <a:gdLst/>
          <a:ahLst/>
          <a:cxnLst/>
          <a:rect l="0" t="0" r="0" b="0"/>
          <a:pathLst>
            <a:path>
              <a:moveTo>
                <a:pt x="0" y="0"/>
              </a:moveTo>
              <a:lnTo>
                <a:pt x="0" y="251490"/>
              </a:lnTo>
              <a:lnTo>
                <a:pt x="1163166" y="251490"/>
              </a:lnTo>
              <a:lnTo>
                <a:pt x="1163166" y="3690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A55890-3388-4702-8261-AFCA46053786}">
      <dsp:nvSpPr>
        <dsp:cNvPr id="0" name=""/>
        <dsp:cNvSpPr/>
      </dsp:nvSpPr>
      <dsp:spPr>
        <a:xfrm>
          <a:off x="1409898" y="3498207"/>
          <a:ext cx="775444" cy="369040"/>
        </a:xfrm>
        <a:custGeom>
          <a:avLst/>
          <a:gdLst/>
          <a:ahLst/>
          <a:cxnLst/>
          <a:rect l="0" t="0" r="0" b="0"/>
          <a:pathLst>
            <a:path>
              <a:moveTo>
                <a:pt x="0" y="0"/>
              </a:moveTo>
              <a:lnTo>
                <a:pt x="0" y="251490"/>
              </a:lnTo>
              <a:lnTo>
                <a:pt x="775444" y="251490"/>
              </a:lnTo>
              <a:lnTo>
                <a:pt x="775444" y="3690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1FABAB-9E54-40E3-A5A3-B97C0D837FC6}">
      <dsp:nvSpPr>
        <dsp:cNvPr id="0" name=""/>
        <dsp:cNvSpPr/>
      </dsp:nvSpPr>
      <dsp:spPr>
        <a:xfrm>
          <a:off x="634454" y="3498207"/>
          <a:ext cx="775444" cy="369040"/>
        </a:xfrm>
        <a:custGeom>
          <a:avLst/>
          <a:gdLst/>
          <a:ahLst/>
          <a:cxnLst/>
          <a:rect l="0" t="0" r="0" b="0"/>
          <a:pathLst>
            <a:path>
              <a:moveTo>
                <a:pt x="775444" y="0"/>
              </a:moveTo>
              <a:lnTo>
                <a:pt x="775444" y="251490"/>
              </a:lnTo>
              <a:lnTo>
                <a:pt x="0" y="251490"/>
              </a:lnTo>
              <a:lnTo>
                <a:pt x="0" y="3690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B9C895-133B-4CE3-A250-AC863DE09136}">
      <dsp:nvSpPr>
        <dsp:cNvPr id="0" name=""/>
        <dsp:cNvSpPr/>
      </dsp:nvSpPr>
      <dsp:spPr>
        <a:xfrm>
          <a:off x="1409898" y="2323409"/>
          <a:ext cx="1163166" cy="369040"/>
        </a:xfrm>
        <a:custGeom>
          <a:avLst/>
          <a:gdLst/>
          <a:ahLst/>
          <a:cxnLst/>
          <a:rect l="0" t="0" r="0" b="0"/>
          <a:pathLst>
            <a:path>
              <a:moveTo>
                <a:pt x="1163166" y="0"/>
              </a:moveTo>
              <a:lnTo>
                <a:pt x="1163166" y="251490"/>
              </a:lnTo>
              <a:lnTo>
                <a:pt x="0" y="251490"/>
              </a:lnTo>
              <a:lnTo>
                <a:pt x="0" y="3690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00FA1A-A8DE-40A5-A545-B4E5A50E020C}">
      <dsp:nvSpPr>
        <dsp:cNvPr id="0" name=""/>
        <dsp:cNvSpPr/>
      </dsp:nvSpPr>
      <dsp:spPr>
        <a:xfrm>
          <a:off x="1938610" y="1517652"/>
          <a:ext cx="1268908" cy="8057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266E3-AD70-44BD-B644-07C2116C53F1}">
      <dsp:nvSpPr>
        <dsp:cNvPr id="0" name=""/>
        <dsp:cNvSpPr/>
      </dsp:nvSpPr>
      <dsp:spPr>
        <a:xfrm>
          <a:off x="2079600" y="1651593"/>
          <a:ext cx="1268908" cy="80575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dc=</a:t>
          </a:r>
          <a:r>
            <a:rPr lang="en-US" sz="1400" b="1" kern="1200" dirty="0" err="1" smtClean="0"/>
            <a:t>syr</a:t>
          </a:r>
          <a:r>
            <a:rPr lang="en-US" sz="1400" b="1" kern="1200" dirty="0" smtClean="0"/>
            <a:t>,</a:t>
          </a:r>
          <a:br>
            <a:rPr lang="en-US" sz="1400" b="1" kern="1200" dirty="0" smtClean="0"/>
          </a:br>
          <a:r>
            <a:rPr lang="en-US" sz="1400" b="1" kern="1200" dirty="0" smtClean="0"/>
            <a:t>dc=</a:t>
          </a:r>
          <a:r>
            <a:rPr lang="en-US" sz="1400" b="1" kern="1200" dirty="0" err="1" smtClean="0"/>
            <a:t>edu</a:t>
          </a:r>
          <a:endParaRPr lang="en-US" sz="900" b="1" kern="1200" dirty="0"/>
        </a:p>
      </dsp:txBody>
      <dsp:txXfrm>
        <a:off x="2265427" y="1769593"/>
        <a:ext cx="897254" cy="569756"/>
      </dsp:txXfrm>
    </dsp:sp>
    <dsp:sp modelId="{33178EBF-BB2E-47CD-8A86-EB1E0644013D}">
      <dsp:nvSpPr>
        <dsp:cNvPr id="0" name=""/>
        <dsp:cNvSpPr/>
      </dsp:nvSpPr>
      <dsp:spPr>
        <a:xfrm>
          <a:off x="775444" y="2692450"/>
          <a:ext cx="1268908" cy="8057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F270D4-E116-4527-B0BB-4BE5AAC5FBFE}">
      <dsp:nvSpPr>
        <dsp:cNvPr id="0" name=""/>
        <dsp:cNvSpPr/>
      </dsp:nvSpPr>
      <dsp:spPr>
        <a:xfrm>
          <a:off x="916433" y="2826391"/>
          <a:ext cx="1268908" cy="80575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err="1" smtClean="0"/>
            <a:t>ou</a:t>
          </a:r>
          <a:r>
            <a:rPr lang="en-US" sz="1600" b="1" kern="1200" dirty="0" smtClean="0"/>
            <a:t>=IST</a:t>
          </a:r>
          <a:endParaRPr lang="en-US" sz="900" b="1" kern="1200" dirty="0"/>
        </a:p>
      </dsp:txBody>
      <dsp:txXfrm>
        <a:off x="1102260" y="2944391"/>
        <a:ext cx="897254" cy="569756"/>
      </dsp:txXfrm>
    </dsp:sp>
    <dsp:sp modelId="{FC6E0358-0FA1-422F-B081-D40A03F715D5}">
      <dsp:nvSpPr>
        <dsp:cNvPr id="0" name=""/>
        <dsp:cNvSpPr/>
      </dsp:nvSpPr>
      <dsp:spPr>
        <a:xfrm>
          <a:off x="0" y="3867248"/>
          <a:ext cx="1268908" cy="805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0BBAD-3031-46D5-8CC6-A749E4563231}">
      <dsp:nvSpPr>
        <dsp:cNvPr id="0" name=""/>
        <dsp:cNvSpPr/>
      </dsp:nvSpPr>
      <dsp:spPr>
        <a:xfrm>
          <a:off x="140989" y="4001189"/>
          <a:ext cx="1268908" cy="8057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err="1" smtClean="0"/>
            <a:t>cn</a:t>
          </a:r>
          <a:r>
            <a:rPr lang="en-US" sz="1400" b="1" kern="1200" dirty="0" smtClean="0"/>
            <a:t>=</a:t>
          </a:r>
          <a:r>
            <a:rPr lang="en-US" sz="1400" b="1" kern="1200" dirty="0" err="1" smtClean="0"/>
            <a:t>maufgde</a:t>
          </a:r>
          <a:endParaRPr lang="en-US" sz="1400" b="1" kern="1200" dirty="0"/>
        </a:p>
      </dsp:txBody>
      <dsp:txXfrm>
        <a:off x="140989" y="4001189"/>
        <a:ext cx="1268908" cy="805756"/>
      </dsp:txXfrm>
    </dsp:sp>
    <dsp:sp modelId="{2FC5B385-9DCE-4F5A-8391-76ABB30D9E1D}">
      <dsp:nvSpPr>
        <dsp:cNvPr id="0" name=""/>
        <dsp:cNvSpPr/>
      </dsp:nvSpPr>
      <dsp:spPr>
        <a:xfrm>
          <a:off x="1550888" y="3867248"/>
          <a:ext cx="1268908" cy="805756"/>
        </a:xfrm>
        <a:prstGeom prst="trapezoi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AA828-E8D4-4294-9EF2-8A077941D2CF}">
      <dsp:nvSpPr>
        <dsp:cNvPr id="0" name=""/>
        <dsp:cNvSpPr/>
      </dsp:nvSpPr>
      <dsp:spPr>
        <a:xfrm>
          <a:off x="1691878" y="4001189"/>
          <a:ext cx="1268908" cy="805756"/>
        </a:xfrm>
        <a:prstGeom prst="trapezoid">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err="1" smtClean="0"/>
            <a:t>cn</a:t>
          </a:r>
          <a:r>
            <a:rPr lang="en-US" sz="1400" b="1" kern="1200" dirty="0" smtClean="0"/>
            <a:t>=</a:t>
          </a:r>
          <a:r>
            <a:rPr lang="en-US" sz="1400" b="1" kern="1200" dirty="0" err="1" smtClean="0"/>
            <a:t>ist-sd-mafudge</a:t>
          </a:r>
          <a:endParaRPr lang="en-US" sz="1400" b="1" kern="1200" dirty="0"/>
        </a:p>
      </dsp:txBody>
      <dsp:txXfrm>
        <a:off x="1826171" y="4086465"/>
        <a:ext cx="1000322" cy="720480"/>
      </dsp:txXfrm>
    </dsp:sp>
    <dsp:sp modelId="{C4380D7B-2734-4BB7-9CE6-8F2577DFB1A1}">
      <dsp:nvSpPr>
        <dsp:cNvPr id="0" name=""/>
        <dsp:cNvSpPr/>
      </dsp:nvSpPr>
      <dsp:spPr>
        <a:xfrm>
          <a:off x="3101776" y="2692450"/>
          <a:ext cx="1268908" cy="8057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20A05-4724-419B-B348-85364D0B92F3}">
      <dsp:nvSpPr>
        <dsp:cNvPr id="0" name=""/>
        <dsp:cNvSpPr/>
      </dsp:nvSpPr>
      <dsp:spPr>
        <a:xfrm>
          <a:off x="3242766" y="2826391"/>
          <a:ext cx="1268908" cy="80575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err="1" smtClean="0"/>
            <a:t>ou</a:t>
          </a:r>
          <a:r>
            <a:rPr lang="en-US" sz="1400" b="1" kern="1200" dirty="0" smtClean="0"/>
            <a:t>=WHIT</a:t>
          </a:r>
          <a:endParaRPr lang="en-US" sz="1400" b="1" kern="1200" dirty="0"/>
        </a:p>
      </dsp:txBody>
      <dsp:txXfrm>
        <a:off x="3428593" y="2944391"/>
        <a:ext cx="897254" cy="569756"/>
      </dsp:txXfrm>
    </dsp:sp>
    <dsp:sp modelId="{54C43921-B006-4446-B2D2-02033F644389}">
      <dsp:nvSpPr>
        <dsp:cNvPr id="0" name=""/>
        <dsp:cNvSpPr/>
      </dsp:nvSpPr>
      <dsp:spPr>
        <a:xfrm>
          <a:off x="3101776" y="3867248"/>
          <a:ext cx="1268908" cy="8057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97EFF-61DF-4144-BC06-75C7CC019DE3}">
      <dsp:nvSpPr>
        <dsp:cNvPr id="0" name=""/>
        <dsp:cNvSpPr/>
      </dsp:nvSpPr>
      <dsp:spPr>
        <a:xfrm>
          <a:off x="3242766" y="4001189"/>
          <a:ext cx="1268908" cy="8057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err="1" smtClean="0"/>
            <a:t>cn</a:t>
          </a:r>
          <a:r>
            <a:rPr lang="en-US" sz="1400" b="1" kern="1200" dirty="0" smtClean="0"/>
            <a:t>=</a:t>
          </a:r>
          <a:r>
            <a:rPr lang="en-US" sz="1400" b="1" kern="1200" dirty="0" err="1" smtClean="0"/>
            <a:t>jadaley</a:t>
          </a:r>
          <a:endParaRPr lang="en-US" sz="1400" b="1" kern="1200" dirty="0"/>
        </a:p>
      </dsp:txBody>
      <dsp:txXfrm>
        <a:off x="3242766" y="4001189"/>
        <a:ext cx="1268908" cy="805756"/>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C5CC9-0323-4765-B288-DA3D38930F57}"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6607C-4EF1-4969-826B-885E6ADD76C2}" type="slidenum">
              <a:rPr lang="en-US" smtClean="0"/>
              <a:t>‹#›</a:t>
            </a:fld>
            <a:endParaRPr lang="en-US"/>
          </a:p>
        </p:txBody>
      </p:sp>
    </p:spTree>
    <p:extLst>
      <p:ext uri="{BB962C8B-B14F-4D97-AF65-F5344CB8AC3E}">
        <p14:creationId xmlns:p14="http://schemas.microsoft.com/office/powerpoint/2010/main" val="387730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Gtld</a:t>
            </a:r>
            <a:r>
              <a:rPr lang="en-US" baseline="0" dirty="0" smtClean="0"/>
              <a:t> – generic top-level domain</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393535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What is documentation: Process of keeping records for the purpose of referencing information at a later time or for use by others.</a:t>
            </a:r>
          </a:p>
          <a:p>
            <a:r>
              <a:rPr lang="en-US" dirty="0" smtClean="0"/>
              <a:t>What should be documented?</a:t>
            </a:r>
          </a:p>
          <a:p>
            <a:pPr lvl="1"/>
            <a:r>
              <a:rPr lang="en-US" dirty="0" smtClean="0"/>
              <a:t>What you need later in time. </a:t>
            </a:r>
          </a:p>
          <a:p>
            <a:pPr lvl="1"/>
            <a:r>
              <a:rPr lang="en-US" dirty="0" smtClean="0"/>
              <a:t>Don’t’ try to document everything. You can’t.</a:t>
            </a:r>
          </a:p>
          <a:p>
            <a:pPr lvl="1"/>
            <a:r>
              <a:rPr lang="en-US" dirty="0" smtClean="0"/>
              <a:t>Don’t over complicate documentation.</a:t>
            </a:r>
          </a:p>
          <a:p>
            <a:pPr>
              <a:lnSpc>
                <a:spcPct val="90000"/>
              </a:lnSpc>
            </a:pPr>
            <a:r>
              <a:rPr lang="en-US" dirty="0" smtClean="0"/>
              <a:t>Screen captures or screen shots</a:t>
            </a:r>
          </a:p>
          <a:p>
            <a:pPr>
              <a:lnSpc>
                <a:spcPct val="90000"/>
              </a:lnSpc>
            </a:pPr>
            <a:r>
              <a:rPr lang="en-US" dirty="0" smtClean="0"/>
              <a:t>Serial numbers or licensing information</a:t>
            </a:r>
          </a:p>
          <a:p>
            <a:pPr>
              <a:lnSpc>
                <a:spcPct val="90000"/>
              </a:lnSpc>
            </a:pPr>
            <a:r>
              <a:rPr lang="en-US" dirty="0" smtClean="0"/>
              <a:t>Complex command </a:t>
            </a:r>
          </a:p>
          <a:p>
            <a:pPr>
              <a:lnSpc>
                <a:spcPct val="90000"/>
              </a:lnSpc>
            </a:pPr>
            <a:r>
              <a:rPr lang="en-US" dirty="0" smtClean="0"/>
              <a:t>Source code, if writing programs</a:t>
            </a:r>
          </a:p>
          <a:p>
            <a:pPr>
              <a:lnSpc>
                <a:spcPct val="90000"/>
              </a:lnSpc>
            </a:pPr>
            <a:r>
              <a:rPr lang="en-US" dirty="0" smtClean="0"/>
              <a:t>Important contact information, vendors information, emergency contact information.</a:t>
            </a:r>
          </a:p>
          <a:p>
            <a:pPr>
              <a:lnSpc>
                <a:spcPct val="90000"/>
              </a:lnSpc>
            </a:pPr>
            <a:r>
              <a:rPr lang="en-US" dirty="0" smtClean="0"/>
              <a:t>Checklists needed for common repetitive tasks.</a:t>
            </a:r>
          </a:p>
          <a:p>
            <a:pPr lvl="1"/>
            <a:endParaRPr lang="en-US" dirty="0" smtClean="0"/>
          </a:p>
          <a:p>
            <a:r>
              <a:rPr lang="en-US" dirty="0" smtClean="0"/>
              <a:t>HOW</a:t>
            </a:r>
          </a:p>
          <a:p>
            <a:r>
              <a:rPr lang="en-US" dirty="0" smtClean="0"/>
              <a:t>Template: Create a document template so similar types of documentation</a:t>
            </a:r>
          </a:p>
          <a:p>
            <a:pPr lvl="1"/>
            <a:r>
              <a:rPr lang="en-US" dirty="0" smtClean="0"/>
              <a:t>Title: title of document that others understand</a:t>
            </a:r>
          </a:p>
          <a:p>
            <a:pPr lvl="1"/>
            <a:r>
              <a:rPr lang="en-US" dirty="0" smtClean="0"/>
              <a:t>Metadata: author’s name, date created / edited, etc.</a:t>
            </a:r>
          </a:p>
          <a:p>
            <a:pPr lvl="1"/>
            <a:r>
              <a:rPr lang="en-US" dirty="0" smtClean="0"/>
              <a:t>What: sentence describing the goal of the document</a:t>
            </a:r>
          </a:p>
          <a:p>
            <a:pPr lvl="1"/>
            <a:r>
              <a:rPr lang="en-US" dirty="0" smtClean="0"/>
              <a:t>Body: the information your interested in documenting.</a:t>
            </a:r>
          </a:p>
          <a:p>
            <a:r>
              <a:rPr lang="en-US" dirty="0" smtClean="0"/>
              <a:t>Used by many types of users for various purposes</a:t>
            </a:r>
          </a:p>
          <a:p>
            <a:r>
              <a:rPr lang="en-US" dirty="0" smtClean="0"/>
              <a:t>Many systems allow you to create documentation.  Some can be automatic.</a:t>
            </a:r>
          </a:p>
          <a:p>
            <a:endParaRPr lang="en-US" dirty="0" smtClean="0"/>
          </a:p>
          <a:p>
            <a:r>
              <a:rPr lang="en-US" dirty="0" smtClean="0"/>
              <a:t>WHY</a:t>
            </a:r>
          </a:p>
          <a:p>
            <a:pPr>
              <a:lnSpc>
                <a:spcPct val="90000"/>
              </a:lnSpc>
            </a:pPr>
            <a:r>
              <a:rPr lang="en-US" dirty="0" smtClean="0"/>
              <a:t>To get new staff members up-to-speed on how things are done.</a:t>
            </a:r>
          </a:p>
          <a:p>
            <a:pPr>
              <a:lnSpc>
                <a:spcPct val="90000"/>
              </a:lnSpc>
            </a:pPr>
            <a:r>
              <a:rPr lang="en-US" dirty="0" smtClean="0"/>
              <a:t>Justify the need for a new employee, “look at all the stuff we’re doing and are responsible for”</a:t>
            </a:r>
          </a:p>
          <a:p>
            <a:pPr>
              <a:lnSpc>
                <a:spcPct val="90000"/>
              </a:lnSpc>
            </a:pPr>
            <a:r>
              <a:rPr lang="en-US" dirty="0" smtClean="0"/>
              <a:t>To refer back later in time when you need to recreate a system</a:t>
            </a:r>
          </a:p>
          <a:p>
            <a:pPr>
              <a:lnSpc>
                <a:spcPct val="90000"/>
              </a:lnSpc>
            </a:pPr>
            <a:r>
              <a:rPr lang="en-US" dirty="0" smtClean="0"/>
              <a:t>For others when your responsibilities change (you get promoted).</a:t>
            </a:r>
          </a:p>
          <a:p>
            <a:pPr>
              <a:lnSpc>
                <a:spcPct val="90000"/>
              </a:lnSpc>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40</a:t>
            </a:fld>
            <a:endParaRPr lang="en-US"/>
          </a:p>
        </p:txBody>
      </p:sp>
    </p:spTree>
    <p:extLst>
      <p:ext uri="{BB962C8B-B14F-4D97-AF65-F5344CB8AC3E}">
        <p14:creationId xmlns:p14="http://schemas.microsoft.com/office/powerpoint/2010/main" val="373317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Helpdesk staff</a:t>
            </a:r>
            <a:r>
              <a:rPr lang="en-US" dirty="0" smtClean="0"/>
              <a:t> – ticketing system.  Used to track helpdesk calls from customers (users) and provides support staff a method of prioritizing incidents, searching for solutions, and verifying that all problems are tracked and handled.</a:t>
            </a:r>
          </a:p>
          <a:p>
            <a:r>
              <a:rPr lang="en-US" b="1" dirty="0" smtClean="0"/>
              <a:t>System Administrators</a:t>
            </a:r>
            <a:r>
              <a:rPr lang="en-US" dirty="0" smtClean="0"/>
              <a:t> – documenting servers, systems, </a:t>
            </a:r>
            <a:r>
              <a:rPr lang="en-US" dirty="0" err="1" smtClean="0"/>
              <a:t>etc</a:t>
            </a:r>
            <a:endParaRPr lang="en-US" dirty="0" smtClean="0"/>
          </a:p>
          <a:p>
            <a:endParaRPr lang="en-US" dirty="0" smtClean="0"/>
          </a:p>
          <a:p>
            <a:pPr>
              <a:lnSpc>
                <a:spcPct val="90000"/>
              </a:lnSpc>
            </a:pPr>
            <a:r>
              <a:rPr lang="en-US" sz="1200" b="1" dirty="0" smtClean="0"/>
              <a:t>How-to Docs </a:t>
            </a:r>
            <a:r>
              <a:rPr lang="en-US" sz="1200" dirty="0" smtClean="0"/>
              <a:t>– users to clients in an effort to solve their own problems before calling the support number.  Commonly used at technical websites or large corporations.</a:t>
            </a:r>
          </a:p>
          <a:p>
            <a:pPr>
              <a:lnSpc>
                <a:spcPct val="90000"/>
              </a:lnSpc>
            </a:pPr>
            <a:r>
              <a:rPr lang="en-US" sz="1200" b="1" dirty="0" smtClean="0"/>
              <a:t>Frequently asked Questions</a:t>
            </a:r>
            <a:r>
              <a:rPr lang="en-US" sz="1200" dirty="0" smtClean="0"/>
              <a:t> (FAQ): common problems with simple answers.  Can be dynamically created from the list of most frequently accessed How-</a:t>
            </a:r>
            <a:r>
              <a:rPr lang="en-US" sz="1200" dirty="0" err="1" smtClean="0"/>
              <a:t>to’s</a:t>
            </a:r>
            <a:r>
              <a:rPr lang="en-US" sz="1200" dirty="0" smtClean="0"/>
              <a:t>.</a:t>
            </a:r>
          </a:p>
          <a:p>
            <a:pPr>
              <a:lnSpc>
                <a:spcPct val="90000"/>
              </a:lnSpc>
            </a:pPr>
            <a:r>
              <a:rPr lang="en-US" sz="1200" b="1" dirty="0" smtClean="0"/>
              <a:t>Procedures</a:t>
            </a:r>
            <a:r>
              <a:rPr lang="en-US" sz="1200" dirty="0" smtClean="0"/>
              <a:t>: Comply with International Organization of Standards (ISO), OSHA, etc. </a:t>
            </a:r>
          </a:p>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43</a:t>
            </a:fld>
            <a:endParaRPr lang="en-US"/>
          </a:p>
        </p:txBody>
      </p:sp>
    </p:spTree>
    <p:extLst>
      <p:ext uri="{BB962C8B-B14F-4D97-AF65-F5344CB8AC3E}">
        <p14:creationId xmlns:p14="http://schemas.microsoft.com/office/powerpoint/2010/main" val="3210467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726F0A-DE3C-406D-9537-A91B2B5519B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456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726F0A-DE3C-406D-9537-A91B2B5519B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50523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726F0A-DE3C-406D-9537-A91B2B5519B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16982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726F0A-DE3C-406D-9537-A91B2B5519B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389928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726F0A-DE3C-406D-9537-A91B2B5519B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392710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726F0A-DE3C-406D-9537-A91B2B5519B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3736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726F0A-DE3C-406D-9537-A91B2B5519BF}"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137169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726F0A-DE3C-406D-9537-A91B2B5519BF}"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98533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26F0A-DE3C-406D-9537-A91B2B5519BF}"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348526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726F0A-DE3C-406D-9537-A91B2B5519B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234211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726F0A-DE3C-406D-9537-A91B2B5519B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F4FC4-B274-4238-8148-948ECF2CC84C}" type="slidenum">
              <a:rPr lang="en-US" smtClean="0"/>
              <a:t>‹#›</a:t>
            </a:fld>
            <a:endParaRPr lang="en-US"/>
          </a:p>
        </p:txBody>
      </p:sp>
    </p:spTree>
    <p:extLst>
      <p:ext uri="{BB962C8B-B14F-4D97-AF65-F5344CB8AC3E}">
        <p14:creationId xmlns:p14="http://schemas.microsoft.com/office/powerpoint/2010/main" val="236357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26F0A-DE3C-406D-9537-A91B2B5519BF}" type="datetimeFigureOut">
              <a:rPr lang="en-US" smtClean="0"/>
              <a:t>9/19/2018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F4FC4-B274-4238-8148-948ECF2CC84C}" type="slidenum">
              <a:rPr lang="en-US" smtClean="0"/>
              <a:t>‹#›</a:t>
            </a:fld>
            <a:endParaRPr lang="en-US"/>
          </a:p>
        </p:txBody>
      </p:sp>
    </p:spTree>
    <p:extLst>
      <p:ext uri="{BB962C8B-B14F-4D97-AF65-F5344CB8AC3E}">
        <p14:creationId xmlns:p14="http://schemas.microsoft.com/office/powerpoint/2010/main" val="3312113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elp@google.com" TargetMode="External"/><Relationship Id="rId2" Type="http://schemas.openxmlformats.org/officeDocument/2006/relationships/hyperlink" Target="http://www.syr.edu/" TargetMode="External"/><Relationship Id="rId1" Type="http://schemas.openxmlformats.org/officeDocument/2006/relationships/slideLayout" Target="../slideLayouts/slideLayout2.xml"/><Relationship Id="rId6" Type="http://schemas.openxmlformats.org/officeDocument/2006/relationships/hyperlink" Target="http://www.iana.org/gtld/gtld.htm" TargetMode="External"/><Relationship Id="rId5" Type="http://schemas.openxmlformats.org/officeDocument/2006/relationships/hyperlink" Target="http://www.google.com/" TargetMode="External"/><Relationship Id="rId4" Type="http://schemas.openxmlformats.org/officeDocument/2006/relationships/hyperlink" Target="http://www.syracuse.com/"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chancellor@syr.edu" TargetMode="External"/><Relationship Id="rId2" Type="http://schemas.openxmlformats.org/officeDocument/2006/relationships/hyperlink" Target="mailto:president@whitehouse.gov" TargetMode="External"/><Relationship Id="rId1" Type="http://schemas.openxmlformats.org/officeDocument/2006/relationships/slideLayout" Target="../slideLayouts/slideLayout2.xml"/><Relationship Id="rId4" Type="http://schemas.openxmlformats.org/officeDocument/2006/relationships/hyperlink" Target="http://printing.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x500standard.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swers.syr.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syr.edu/"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hyperlink" Target="http://www.syr.edu/" TargetMode="External"/><Relationship Id="rId1" Type="http://schemas.openxmlformats.org/officeDocument/2006/relationships/slideLayout" Target="../slideLayouts/slideLayout2.xml"/><Relationship Id="rId5" Type="http://schemas.openxmlformats.org/officeDocument/2006/relationships/hyperlink" Target="mailto:help@microsoft.com" TargetMode="External"/><Relationship Id="rId4" Type="http://schemas.openxmlformats.org/officeDocument/2006/relationships/hyperlink" Target="mailto:help@orac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Namespaces </a:t>
            </a:r>
            <a:br>
              <a:rPr lang="en-US" dirty="0" smtClean="0"/>
            </a:br>
            <a:r>
              <a:rPr lang="en-US" dirty="0" smtClean="0"/>
              <a:t>Identity Management</a:t>
            </a:r>
            <a:endParaRPr lang="en-US" dirty="0"/>
          </a:p>
        </p:txBody>
      </p:sp>
      <p:sp>
        <p:nvSpPr>
          <p:cNvPr id="3" name="Subtitle 2"/>
          <p:cNvSpPr>
            <a:spLocks noGrp="1"/>
          </p:cNvSpPr>
          <p:nvPr>
            <p:ph type="subTitle" idx="1"/>
          </p:nvPr>
        </p:nvSpPr>
        <p:spPr/>
        <p:txBody>
          <a:bodyPr/>
          <a:lstStyle/>
          <a:p>
            <a:r>
              <a:rPr lang="en-US" dirty="0" smtClean="0"/>
              <a:t>IST346</a:t>
            </a:r>
            <a:endParaRPr lang="en-US" dirty="0"/>
          </a:p>
        </p:txBody>
      </p:sp>
    </p:spTree>
    <p:extLst>
      <p:ext uri="{BB962C8B-B14F-4D97-AF65-F5344CB8AC3E}">
        <p14:creationId xmlns:p14="http://schemas.microsoft.com/office/powerpoint/2010/main" val="70690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namespace: </a:t>
            </a:r>
            <a:r>
              <a:rPr lang="en-US" dirty="0" err="1" smtClean="0"/>
              <a:t>NetID</a:t>
            </a:r>
            <a:r>
              <a:rPr lang="en-US" dirty="0" smtClean="0"/>
              <a:t>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What is it? </a:t>
            </a:r>
          </a:p>
          <a:p>
            <a:pPr lvl="1"/>
            <a:r>
              <a:rPr lang="en-US" dirty="0" smtClean="0"/>
              <a:t>Represents accounts for all users on campus</a:t>
            </a:r>
          </a:p>
          <a:p>
            <a:r>
              <a:rPr lang="en-US" dirty="0" smtClean="0"/>
              <a:t>Rules and Constraints:</a:t>
            </a:r>
          </a:p>
          <a:p>
            <a:pPr lvl="1"/>
            <a:r>
              <a:rPr lang="en-US" dirty="0" smtClean="0"/>
              <a:t>Legacy systems require the account to be no more than 8 characters.</a:t>
            </a:r>
          </a:p>
          <a:p>
            <a:pPr lvl="1"/>
            <a:r>
              <a:rPr lang="en-US" dirty="0" smtClean="0"/>
              <a:t>Flat namespace for all users associated with SU.</a:t>
            </a:r>
          </a:p>
          <a:p>
            <a:pPr lvl="1"/>
            <a:r>
              <a:rPr lang="en-US" dirty="0" smtClean="0"/>
              <a:t>No two people can have the same </a:t>
            </a:r>
            <a:r>
              <a:rPr lang="en-US" dirty="0" err="1" smtClean="0"/>
              <a:t>NetID</a:t>
            </a:r>
            <a:endParaRPr lang="en-US" dirty="0" smtClean="0"/>
          </a:p>
          <a:p>
            <a:r>
              <a:rPr lang="en-US" dirty="0" smtClean="0"/>
              <a:t>Convention:</a:t>
            </a:r>
          </a:p>
          <a:p>
            <a:pPr lvl="1"/>
            <a:r>
              <a:rPr lang="en-US" dirty="0" smtClean="0"/>
              <a:t>Named keys are created via a combination of formulaic and functional approaches </a:t>
            </a:r>
          </a:p>
          <a:p>
            <a:r>
              <a:rPr lang="en-US" dirty="0" smtClean="0"/>
              <a:t>Examples:</a:t>
            </a:r>
          </a:p>
          <a:p>
            <a:pPr lvl="1"/>
            <a:r>
              <a:rPr lang="en-US" b="1" dirty="0" smtClean="0"/>
              <a:t>T</a:t>
            </a:r>
            <a:r>
              <a:rPr lang="en-US" dirty="0" smtClean="0"/>
              <a:t>imothy</a:t>
            </a:r>
            <a:r>
              <a:rPr lang="en-US" b="1" dirty="0" smtClean="0"/>
              <a:t> A Jorgen</a:t>
            </a:r>
            <a:r>
              <a:rPr lang="en-US" dirty="0" smtClean="0"/>
              <a:t>sen</a:t>
            </a:r>
            <a:r>
              <a:rPr lang="en-US" b="1" dirty="0" smtClean="0"/>
              <a:t> -  </a:t>
            </a:r>
            <a:r>
              <a:rPr lang="en-US" b="1" dirty="0" err="1" smtClean="0"/>
              <a:t>tajorgen</a:t>
            </a:r>
            <a:endParaRPr lang="en-US" b="1" dirty="0" smtClean="0"/>
          </a:p>
          <a:p>
            <a:pPr lvl="1"/>
            <a:r>
              <a:rPr lang="en-US" b="1" dirty="0" smtClean="0"/>
              <a:t>P</a:t>
            </a:r>
            <a:r>
              <a:rPr lang="en-US" dirty="0" smtClean="0"/>
              <a:t>eggy </a:t>
            </a:r>
            <a:r>
              <a:rPr lang="en-US" b="1" dirty="0" smtClean="0"/>
              <a:t>M</a:t>
            </a:r>
            <a:r>
              <a:rPr lang="en-US" dirty="0" smtClean="0"/>
              <a:t> </a:t>
            </a:r>
            <a:r>
              <a:rPr lang="en-US" b="1" dirty="0" smtClean="0"/>
              <a:t>Brown</a:t>
            </a:r>
            <a:r>
              <a:rPr lang="en-US" dirty="0" smtClean="0"/>
              <a:t> – </a:t>
            </a:r>
            <a:r>
              <a:rPr lang="en-US" b="1" dirty="0" smtClean="0"/>
              <a:t>pmbro01 (</a:t>
            </a:r>
            <a:r>
              <a:rPr lang="en-US" b="1" dirty="0" err="1" smtClean="0"/>
              <a:t>pmbrown</a:t>
            </a:r>
            <a:r>
              <a:rPr lang="en-US" b="1" dirty="0" smtClean="0"/>
              <a:t> already existed)</a:t>
            </a:r>
            <a:endParaRPr lang="en-US" b="1" dirty="0"/>
          </a:p>
        </p:txBody>
      </p:sp>
      <p:sp>
        <p:nvSpPr>
          <p:cNvPr id="4" name="Date Placeholder 3"/>
          <p:cNvSpPr>
            <a:spLocks noGrp="1"/>
          </p:cNvSpPr>
          <p:nvPr>
            <p:ph type="dt" sz="half" idx="10"/>
          </p:nvPr>
        </p:nvSpPr>
        <p:spPr/>
        <p:txBody>
          <a:bodyPr/>
          <a:lstStyle/>
          <a:p>
            <a:fld id="{D806FBFB-3302-4593-BD93-865C05482555}"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3118175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iSchool</a:t>
            </a:r>
            <a:r>
              <a:rPr lang="en-US" dirty="0" smtClean="0"/>
              <a:t> Workstation Naming (AD)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What is it?</a:t>
            </a:r>
          </a:p>
          <a:p>
            <a:pPr lvl="1"/>
            <a:r>
              <a:rPr lang="en-US" dirty="0" smtClean="0"/>
              <a:t>The method the </a:t>
            </a:r>
            <a:r>
              <a:rPr lang="en-US" dirty="0" err="1" smtClean="0"/>
              <a:t>iSchool</a:t>
            </a:r>
            <a:r>
              <a:rPr lang="en-US" dirty="0" smtClean="0"/>
              <a:t> uses to identify user workstations</a:t>
            </a:r>
          </a:p>
          <a:p>
            <a:r>
              <a:rPr lang="en-US" dirty="0" smtClean="0"/>
              <a:t>Rules and Constraints</a:t>
            </a:r>
          </a:p>
          <a:p>
            <a:pPr lvl="1"/>
            <a:r>
              <a:rPr lang="en-US" dirty="0" smtClean="0"/>
              <a:t>For legacy windows computers, 15 characters maximum</a:t>
            </a:r>
          </a:p>
          <a:p>
            <a:pPr lvl="1"/>
            <a:r>
              <a:rPr lang="en-US" dirty="0" smtClean="0"/>
              <a:t>Must begin with IST- to avoid conflicts with other organizations on campus (flat namespace)</a:t>
            </a:r>
          </a:p>
          <a:p>
            <a:r>
              <a:rPr lang="en-US" dirty="0" smtClean="0"/>
              <a:t>Convention:</a:t>
            </a:r>
          </a:p>
          <a:p>
            <a:pPr lvl="1"/>
            <a:r>
              <a:rPr lang="en-US" dirty="0" smtClean="0"/>
              <a:t>Named keys are created from the user’s </a:t>
            </a:r>
            <a:r>
              <a:rPr lang="en-US" dirty="0" err="1" smtClean="0"/>
              <a:t>netid</a:t>
            </a:r>
            <a:r>
              <a:rPr lang="en-US" dirty="0" smtClean="0"/>
              <a:t> and machine type (</a:t>
            </a:r>
            <a:r>
              <a:rPr lang="en-US" dirty="0" err="1" smtClean="0"/>
              <a:t>fac</a:t>
            </a:r>
            <a:r>
              <a:rPr lang="en-US" dirty="0" smtClean="0"/>
              <a:t>/staff desktop/laptop)</a:t>
            </a:r>
          </a:p>
          <a:p>
            <a:r>
              <a:rPr lang="en-US" dirty="0" smtClean="0"/>
              <a:t>Examples:</a:t>
            </a:r>
          </a:p>
          <a:p>
            <a:pPr lvl="1"/>
            <a:r>
              <a:rPr lang="en-US" dirty="0" smtClean="0"/>
              <a:t>IST-SD-MAFUDGE</a:t>
            </a:r>
          </a:p>
          <a:p>
            <a:pPr lvl="1"/>
            <a:r>
              <a:rPr lang="en-US" dirty="0" smtClean="0"/>
              <a:t>IST-FL-DJMOLTA</a:t>
            </a:r>
          </a:p>
          <a:p>
            <a:endParaRPr lang="en-US" dirty="0"/>
          </a:p>
        </p:txBody>
      </p:sp>
      <p:sp>
        <p:nvSpPr>
          <p:cNvPr id="4" name="Date Placeholder 3"/>
          <p:cNvSpPr>
            <a:spLocks noGrp="1"/>
          </p:cNvSpPr>
          <p:nvPr>
            <p:ph type="dt" sz="half" idx="10"/>
          </p:nvPr>
        </p:nvSpPr>
        <p:spPr/>
        <p:txBody>
          <a:bodyPr/>
          <a:lstStyle/>
          <a:p>
            <a:fld id="{054B40CD-E67A-4A40-8CC3-19D049322997}"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234930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Namespace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What is it?</a:t>
            </a:r>
          </a:p>
          <a:p>
            <a:pPr lvl="1"/>
            <a:r>
              <a:rPr lang="en-US" dirty="0" smtClean="0"/>
              <a:t>Used for registering names of computers on the internet or intranet.</a:t>
            </a:r>
          </a:p>
          <a:p>
            <a:pPr lvl="1"/>
            <a:r>
              <a:rPr lang="en-US" dirty="0" smtClean="0">
                <a:hlinkClick r:id="rId2"/>
              </a:rPr>
              <a:t>www.syr.edu</a:t>
            </a:r>
            <a:r>
              <a:rPr lang="en-US" dirty="0" smtClean="0"/>
              <a:t> </a:t>
            </a:r>
            <a:r>
              <a:rPr lang="en-US" dirty="0" smtClean="0">
                <a:hlinkClick r:id="rId3"/>
              </a:rPr>
              <a:t>help@google.com</a:t>
            </a:r>
            <a:r>
              <a:rPr lang="en-US" dirty="0" smtClean="0"/>
              <a:t> </a:t>
            </a:r>
          </a:p>
          <a:p>
            <a:r>
              <a:rPr lang="en-US" dirty="0" smtClean="0"/>
              <a:t>Rules and Constrains</a:t>
            </a:r>
          </a:p>
          <a:p>
            <a:pPr lvl="1"/>
            <a:r>
              <a:rPr lang="en-US" dirty="0" smtClean="0"/>
              <a:t>Except for .</a:t>
            </a:r>
            <a:r>
              <a:rPr lang="en-US" dirty="0" err="1" smtClean="0"/>
              <a:t>edu</a:t>
            </a:r>
            <a:r>
              <a:rPr lang="en-US" dirty="0" smtClean="0"/>
              <a:t>, .</a:t>
            </a:r>
            <a:r>
              <a:rPr lang="en-US" dirty="0" err="1" smtClean="0"/>
              <a:t>gov</a:t>
            </a:r>
            <a:r>
              <a:rPr lang="en-US" dirty="0" smtClean="0"/>
              <a:t> and.mil there aren’t any</a:t>
            </a:r>
          </a:p>
          <a:p>
            <a:pPr lvl="1"/>
            <a:r>
              <a:rPr lang="en-US" dirty="0" smtClean="0"/>
              <a:t>DNS is </a:t>
            </a:r>
            <a:r>
              <a:rPr lang="en-US" smtClean="0"/>
              <a:t>a hierarchy, </a:t>
            </a:r>
            <a:r>
              <a:rPr lang="en-US" dirty="0" smtClean="0"/>
              <a:t>duplicates allowed within different contexts, but not globally.</a:t>
            </a:r>
          </a:p>
          <a:p>
            <a:pPr lvl="1"/>
            <a:r>
              <a:rPr lang="en-US" dirty="0" smtClean="0">
                <a:hlinkClick r:id="rId2"/>
              </a:rPr>
              <a:t>www.syr.edu</a:t>
            </a:r>
            <a:r>
              <a:rPr lang="en-US" dirty="0" smtClean="0"/>
              <a:t> </a:t>
            </a:r>
            <a:r>
              <a:rPr lang="en-US" dirty="0" smtClean="0">
                <a:hlinkClick r:id="rId4"/>
              </a:rPr>
              <a:t>www.syracuse.com</a:t>
            </a:r>
            <a:r>
              <a:rPr lang="en-US" dirty="0" smtClean="0"/>
              <a:t> </a:t>
            </a:r>
            <a:r>
              <a:rPr lang="en-US" dirty="0" smtClean="0">
                <a:hlinkClick r:id="rId5"/>
              </a:rPr>
              <a:t>www.google.com</a:t>
            </a:r>
            <a:endParaRPr lang="en-US" dirty="0" smtClean="0"/>
          </a:p>
          <a:p>
            <a:r>
              <a:rPr lang="en-US" dirty="0" smtClean="0"/>
              <a:t>Convention</a:t>
            </a:r>
          </a:p>
          <a:p>
            <a:pPr lvl="1"/>
            <a:r>
              <a:rPr lang="en-US" dirty="0" smtClean="0"/>
              <a:t>Top level, org level, hostname</a:t>
            </a:r>
          </a:p>
          <a:p>
            <a:pPr lvl="1"/>
            <a:r>
              <a:rPr lang="en-US" dirty="0" smtClean="0"/>
              <a:t>Top level: </a:t>
            </a:r>
            <a:r>
              <a:rPr lang="en-US" dirty="0" smtClean="0">
                <a:hlinkClick r:id="rId6"/>
              </a:rPr>
              <a:t>http://www.iana.org/gtld/gtld.htm</a:t>
            </a:r>
            <a:r>
              <a:rPr lang="en-US" dirty="0" smtClean="0"/>
              <a:t> </a:t>
            </a:r>
          </a:p>
          <a:p>
            <a:endParaRPr lang="en-US" dirty="0"/>
          </a:p>
        </p:txBody>
      </p:sp>
      <p:sp>
        <p:nvSpPr>
          <p:cNvPr id="4" name="Date Placeholder 3"/>
          <p:cNvSpPr>
            <a:spLocks noGrp="1"/>
          </p:cNvSpPr>
          <p:nvPr>
            <p:ph type="dt" sz="half" idx="10"/>
          </p:nvPr>
        </p:nvSpPr>
        <p:spPr/>
        <p:txBody>
          <a:bodyPr/>
          <a:lstStyle/>
          <a:p>
            <a:fld id="{690F41A8-0190-47B9-99BE-E412E835C320}"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170560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Hierarchy </a:t>
            </a:r>
            <a:r>
              <a:rPr lang="en-US" b="1" dirty="0" smtClean="0"/>
              <a:t>www.syr.edu</a:t>
            </a:r>
            <a:endParaRPr lang="en-US" b="1"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18989774-1FEE-47B7-AAC8-0D13AC68C2D3}"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1131869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Namespaces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Descriptive names are the friendliest namespace.</a:t>
            </a:r>
          </a:p>
          <a:p>
            <a:r>
              <a:rPr lang="en-US" dirty="0" smtClean="0"/>
              <a:t>They are usually “self-explanatory”</a:t>
            </a:r>
          </a:p>
          <a:p>
            <a:r>
              <a:rPr lang="en-US" dirty="0" smtClean="0"/>
              <a:t>The should be governed carefully within the organization, for obvious reasons. </a:t>
            </a:r>
          </a:p>
          <a:p>
            <a:r>
              <a:rPr lang="en-US" dirty="0" smtClean="0"/>
              <a:t>Examples:</a:t>
            </a:r>
          </a:p>
          <a:p>
            <a:pPr lvl="1"/>
            <a:r>
              <a:rPr lang="en-US" dirty="0" smtClean="0">
                <a:hlinkClick r:id="rId2"/>
              </a:rPr>
              <a:t>president@whitehouse.gov</a:t>
            </a:r>
            <a:r>
              <a:rPr lang="en-US" dirty="0" smtClean="0"/>
              <a:t> forwards email to user </a:t>
            </a:r>
            <a:r>
              <a:rPr lang="en-US" b="1" dirty="0" err="1" smtClean="0"/>
              <a:t>barak.obama</a:t>
            </a:r>
            <a:endParaRPr lang="en-US" dirty="0" smtClean="0"/>
          </a:p>
          <a:p>
            <a:pPr lvl="1"/>
            <a:r>
              <a:rPr lang="en-US" dirty="0" smtClean="0">
                <a:hlinkClick r:id="rId3"/>
              </a:rPr>
              <a:t>chancellor@syr.edu</a:t>
            </a:r>
            <a:r>
              <a:rPr lang="en-US" dirty="0" smtClean="0"/>
              <a:t> forwards email to </a:t>
            </a:r>
            <a:r>
              <a:rPr lang="en-US" b="1" dirty="0" err="1" smtClean="0"/>
              <a:t>ksyverud</a:t>
            </a:r>
            <a:r>
              <a:rPr lang="en-US" dirty="0" smtClean="0"/>
              <a:t> </a:t>
            </a:r>
          </a:p>
          <a:p>
            <a:pPr lvl="1"/>
            <a:r>
              <a:rPr lang="en-US" dirty="0" smtClean="0">
                <a:hlinkClick r:id="rId4"/>
              </a:rPr>
              <a:t>http://printing.google.com</a:t>
            </a:r>
            <a:r>
              <a:rPr lang="en-US" dirty="0" smtClean="0"/>
              <a:t>  gives you information about all the printers in </a:t>
            </a:r>
            <a:r>
              <a:rPr lang="en-US" dirty="0" err="1" smtClean="0"/>
              <a:t>google</a:t>
            </a:r>
            <a:endParaRPr lang="en-US" dirty="0" smtClean="0"/>
          </a:p>
          <a:p>
            <a:pPr lvl="1"/>
            <a:r>
              <a:rPr lang="en-US" dirty="0" smtClean="0"/>
              <a:t>The wireless networks </a:t>
            </a:r>
            <a:r>
              <a:rPr lang="en-US" dirty="0" err="1" smtClean="0"/>
              <a:t>AirOrangeHelp</a:t>
            </a:r>
            <a:r>
              <a:rPr lang="en-US" dirty="0" smtClean="0"/>
              <a:t>, </a:t>
            </a:r>
            <a:r>
              <a:rPr lang="en-US" dirty="0" err="1" smtClean="0"/>
              <a:t>AirOrange</a:t>
            </a:r>
            <a:r>
              <a:rPr lang="en-US" dirty="0" smtClean="0"/>
              <a:t>, </a:t>
            </a:r>
            <a:r>
              <a:rPr lang="en-US" dirty="0" err="1" smtClean="0"/>
              <a:t>AirOrangeX</a:t>
            </a:r>
            <a:r>
              <a:rPr lang="en-US" dirty="0" smtClean="0"/>
              <a:t> </a:t>
            </a:r>
            <a:endParaRPr lang="en-US" dirty="0"/>
          </a:p>
        </p:txBody>
      </p:sp>
      <p:sp>
        <p:nvSpPr>
          <p:cNvPr id="4" name="Date Placeholder 3"/>
          <p:cNvSpPr>
            <a:spLocks noGrp="1"/>
          </p:cNvSpPr>
          <p:nvPr>
            <p:ph type="dt" sz="half" idx="10"/>
          </p:nvPr>
        </p:nvSpPr>
        <p:spPr/>
        <p:txBody>
          <a:bodyPr/>
          <a:lstStyle/>
          <a:p>
            <a:fld id="{C6E11861-1EC0-44E1-9551-5840B12C9D18}"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2746637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Namespaces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Let’s suppose your organization has</a:t>
            </a:r>
          </a:p>
          <a:p>
            <a:pPr lvl="1"/>
            <a:r>
              <a:rPr lang="en-US" dirty="0" smtClean="0"/>
              <a:t>10 Linux,10 windows servers, and 100’s of workstations.</a:t>
            </a:r>
          </a:p>
          <a:p>
            <a:pPr lvl="1"/>
            <a:r>
              <a:rPr lang="en-US" dirty="0" smtClean="0"/>
              <a:t>100’s of Users</a:t>
            </a:r>
          </a:p>
          <a:p>
            <a:pPr lvl="1"/>
            <a:r>
              <a:rPr lang="en-US" dirty="0" smtClean="0"/>
              <a:t>An established a naming convention for user accounts and computers.</a:t>
            </a:r>
          </a:p>
          <a:p>
            <a:r>
              <a:rPr lang="en-US" dirty="0" smtClean="0"/>
              <a:t>How can you:</a:t>
            </a:r>
          </a:p>
          <a:p>
            <a:pPr lvl="1"/>
            <a:r>
              <a:rPr lang="en-US" dirty="0" smtClean="0"/>
              <a:t>Avoid collisions of named keys? </a:t>
            </a:r>
          </a:p>
          <a:p>
            <a:pPr lvl="2"/>
            <a:r>
              <a:rPr lang="en-US" dirty="0" smtClean="0"/>
              <a:t>E.g. </a:t>
            </a:r>
            <a:r>
              <a:rPr lang="en-US" b="1" dirty="0" err="1" smtClean="0"/>
              <a:t>jasmith</a:t>
            </a:r>
            <a:r>
              <a:rPr lang="en-US" dirty="0" smtClean="0"/>
              <a:t> = Jo Ann Smith on a Linux host, John Andrew Smith on a Windows host.</a:t>
            </a:r>
          </a:p>
          <a:p>
            <a:pPr lvl="1"/>
            <a:r>
              <a:rPr lang="en-US" dirty="0" smtClean="0"/>
              <a:t>Manage the user and computer namespaces so that your system admins follow the conventions?</a:t>
            </a:r>
          </a:p>
          <a:p>
            <a:pPr lvl="2"/>
            <a:r>
              <a:rPr lang="en-US" dirty="0" smtClean="0"/>
              <a:t>Create user </a:t>
            </a:r>
            <a:r>
              <a:rPr lang="en-US" b="1" dirty="0" err="1" smtClean="0"/>
              <a:t>jsmith</a:t>
            </a:r>
            <a:r>
              <a:rPr lang="en-US" b="1" dirty="0" smtClean="0"/>
              <a:t>,</a:t>
            </a:r>
            <a:r>
              <a:rPr lang="en-US" dirty="0" smtClean="0"/>
              <a:t> instead of </a:t>
            </a:r>
            <a:r>
              <a:rPr lang="en-US" b="1" dirty="0" err="1" smtClean="0"/>
              <a:t>jasmith</a:t>
            </a:r>
            <a:r>
              <a:rPr lang="en-US" dirty="0" smtClean="0"/>
              <a:t> for example.</a:t>
            </a:r>
          </a:p>
          <a:p>
            <a:r>
              <a:rPr lang="en-US" dirty="0" smtClean="0"/>
              <a:t>These are real-world issues… ideas?</a:t>
            </a:r>
            <a:endParaRPr lang="en-US" dirty="0"/>
          </a:p>
        </p:txBody>
      </p:sp>
      <p:sp>
        <p:nvSpPr>
          <p:cNvPr id="4" name="Date Placeholder 3"/>
          <p:cNvSpPr>
            <a:spLocks noGrp="1"/>
          </p:cNvSpPr>
          <p:nvPr>
            <p:ph type="dt" sz="half" idx="10"/>
          </p:nvPr>
        </p:nvSpPr>
        <p:spPr/>
        <p:txBody>
          <a:bodyPr/>
          <a:lstStyle/>
          <a:p>
            <a:fld id="{FEA66BAA-C099-403F-A1BE-62664E20BAE6}"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62653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Meta-Directory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Meta-Directory is a unified database of your namespaces. </a:t>
            </a:r>
          </a:p>
          <a:p>
            <a:r>
              <a:rPr lang="en-US" dirty="0" smtClean="0"/>
              <a:t>To create a named key for a namespace, such as a new user:</a:t>
            </a:r>
          </a:p>
          <a:p>
            <a:pPr lvl="1"/>
            <a:r>
              <a:rPr lang="en-US" dirty="0" smtClean="0"/>
              <a:t>The information is added to the meta-directory</a:t>
            </a:r>
          </a:p>
          <a:p>
            <a:pPr lvl="1"/>
            <a:r>
              <a:rPr lang="en-US" dirty="0" smtClean="0"/>
              <a:t>The account is </a:t>
            </a:r>
            <a:r>
              <a:rPr lang="en-US" i="1" dirty="0" smtClean="0"/>
              <a:t>provisioned</a:t>
            </a:r>
            <a:r>
              <a:rPr lang="en-US" dirty="0" smtClean="0"/>
              <a:t> from the meta-directory to the resource itself. (Account created on the Windows or Linux Server or both)</a:t>
            </a:r>
          </a:p>
          <a:p>
            <a:r>
              <a:rPr lang="en-US" dirty="0" smtClean="0"/>
              <a:t>Meta-Directories are namespace management.</a:t>
            </a:r>
          </a:p>
          <a:p>
            <a:pPr lvl="1"/>
            <a:r>
              <a:rPr lang="en-US" dirty="0" smtClean="0"/>
              <a:t>You can buy </a:t>
            </a:r>
            <a:r>
              <a:rPr lang="en-US" b="1" dirty="0" smtClean="0"/>
              <a:t>identity management</a:t>
            </a:r>
            <a:r>
              <a:rPr lang="en-US" dirty="0" smtClean="0"/>
              <a:t> software to implement a meta-directory or build your own.</a:t>
            </a:r>
          </a:p>
          <a:p>
            <a:pPr lvl="1"/>
            <a:r>
              <a:rPr lang="en-US" dirty="0" smtClean="0"/>
              <a:t>These solutions require a lot of planning, design and testing.</a:t>
            </a:r>
            <a:endParaRPr lang="en-US" dirty="0"/>
          </a:p>
        </p:txBody>
      </p:sp>
      <p:sp>
        <p:nvSpPr>
          <p:cNvPr id="4" name="Date Placeholder 3"/>
          <p:cNvSpPr>
            <a:spLocks noGrp="1"/>
          </p:cNvSpPr>
          <p:nvPr>
            <p:ph type="dt" sz="half" idx="10"/>
          </p:nvPr>
        </p:nvSpPr>
        <p:spPr/>
        <p:txBody>
          <a:bodyPr/>
          <a:lstStyle/>
          <a:p>
            <a:fld id="{BFBB4FE1-53AB-449C-85C3-1E0F2C528A40}"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2491103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 Services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2792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Nameservice</a:t>
            </a:r>
            <a:r>
              <a:rPr lang="en-US" dirty="0" smtClean="0"/>
              <a:t>?</a:t>
            </a:r>
            <a:endParaRPr lang="en-US" dirty="0"/>
          </a:p>
        </p:txBody>
      </p:sp>
      <p:sp>
        <p:nvSpPr>
          <p:cNvPr id="5" name="Content Placeholder 4"/>
          <p:cNvSpPr>
            <a:spLocks noGrp="1"/>
          </p:cNvSpPr>
          <p:nvPr>
            <p:ph idx="1"/>
          </p:nvPr>
        </p:nvSpPr>
        <p:spPr/>
        <p:txBody>
          <a:bodyPr/>
          <a:lstStyle/>
          <a:p>
            <a:r>
              <a:rPr lang="en-US" b="1" dirty="0" err="1" smtClean="0"/>
              <a:t>Nameservice</a:t>
            </a:r>
            <a:r>
              <a:rPr lang="en-US" dirty="0" smtClean="0"/>
              <a:t> – A service which manages a namespace</a:t>
            </a:r>
          </a:p>
          <a:p>
            <a:r>
              <a:rPr lang="en-US" dirty="0" smtClean="0"/>
              <a:t>Examples:</a:t>
            </a:r>
          </a:p>
          <a:p>
            <a:pPr lvl="1"/>
            <a:r>
              <a:rPr lang="en-US" b="1" dirty="0" smtClean="0"/>
              <a:t>DNS </a:t>
            </a:r>
            <a:r>
              <a:rPr lang="en-US" dirty="0" smtClean="0"/>
              <a:t> - manages host names</a:t>
            </a:r>
          </a:p>
          <a:p>
            <a:pPr lvl="1"/>
            <a:r>
              <a:rPr lang="en-US" b="1" dirty="0" smtClean="0"/>
              <a:t>DHCP</a:t>
            </a:r>
            <a:r>
              <a:rPr lang="en-US" dirty="0" smtClean="0"/>
              <a:t> – manages IP Addresses</a:t>
            </a:r>
          </a:p>
          <a:p>
            <a:pPr lvl="1"/>
            <a:r>
              <a:rPr lang="en-US" b="1" dirty="0" smtClean="0"/>
              <a:t>LDAP </a:t>
            </a:r>
            <a:r>
              <a:rPr lang="en-US" dirty="0" smtClean="0"/>
              <a:t>– manages user information</a:t>
            </a:r>
          </a:p>
          <a:p>
            <a:pPr lvl="1"/>
            <a:r>
              <a:rPr lang="en-US" b="1" dirty="0" smtClean="0"/>
              <a:t>Active Directory </a:t>
            </a:r>
            <a:r>
              <a:rPr lang="en-US" dirty="0" smtClean="0"/>
              <a:t>– manages users, computers and devices.</a:t>
            </a:r>
          </a:p>
          <a:p>
            <a:pPr lvl="1"/>
            <a:endParaRPr lang="en-US" dirty="0" smtClean="0"/>
          </a:p>
          <a:p>
            <a:pPr lvl="1"/>
            <a:endParaRPr lang="en-US" dirty="0" smtClean="0"/>
          </a:p>
        </p:txBody>
      </p:sp>
    </p:spTree>
    <p:extLst>
      <p:ext uri="{BB962C8B-B14F-4D97-AF65-F5344CB8AC3E}">
        <p14:creationId xmlns:p14="http://schemas.microsoft.com/office/powerpoint/2010/main" val="3103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Authentication</a:t>
            </a:r>
            <a:r>
              <a:rPr lang="en-US" dirty="0"/>
              <a:t> –  Verification of identity. Answers the question “Who are you?”</a:t>
            </a:r>
          </a:p>
          <a:p>
            <a:r>
              <a:rPr lang="en-US" b="1" dirty="0"/>
              <a:t>Authorization</a:t>
            </a:r>
            <a:r>
              <a:rPr lang="en-US" dirty="0"/>
              <a:t> –  Verification of access. Answers the question “What can you do?”</a:t>
            </a:r>
          </a:p>
          <a:p>
            <a:r>
              <a:rPr lang="en-US" b="1" dirty="0"/>
              <a:t>Accounting</a:t>
            </a:r>
            <a:r>
              <a:rPr lang="en-US" dirty="0"/>
              <a:t> – Logging access to a service. Answers the question “What did you access or do?”</a:t>
            </a:r>
          </a:p>
          <a:p>
            <a:endParaRPr lang="en-US" dirty="0" smtClean="0"/>
          </a:p>
          <a:p>
            <a:r>
              <a:rPr lang="en-US" dirty="0" smtClean="0"/>
              <a:t>Example: Your SUID card. </a:t>
            </a:r>
          </a:p>
          <a:p>
            <a:pPr lvl="1"/>
            <a:r>
              <a:rPr lang="en-US" dirty="0" smtClean="0"/>
              <a:t>Verifies who you are.</a:t>
            </a:r>
          </a:p>
          <a:p>
            <a:pPr lvl="1"/>
            <a:r>
              <a:rPr lang="en-US" dirty="0" smtClean="0"/>
              <a:t>Provides access to things (library, GYM)</a:t>
            </a:r>
          </a:p>
          <a:p>
            <a:pPr lvl="1"/>
            <a:r>
              <a:rPr lang="en-US" dirty="0" smtClean="0"/>
              <a:t>Is recorded when used.</a:t>
            </a:r>
            <a:endParaRPr lang="en-US" dirty="0"/>
          </a:p>
        </p:txBody>
      </p:sp>
    </p:spTree>
    <p:extLst>
      <p:ext uri="{BB962C8B-B14F-4D97-AF65-F5344CB8AC3E}">
        <p14:creationId xmlns:p14="http://schemas.microsoft.com/office/powerpoint/2010/main" val="202239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Namespaces</a:t>
            </a:r>
            <a:endParaRPr lang="en-US" dirty="0"/>
          </a:p>
        </p:txBody>
      </p:sp>
      <p:sp>
        <p:nvSpPr>
          <p:cNvPr id="8" name="Text Placeholder 7"/>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0D10F854-C933-4804-B4D6-71BB806419B7}" type="datetime1">
              <a:rPr lang="en-US" smtClean="0"/>
              <a:t>9/19/2018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a:t>
            </a:fld>
            <a:endParaRPr lang="en-US"/>
          </a:p>
        </p:txBody>
      </p:sp>
    </p:spTree>
    <p:extLst>
      <p:ext uri="{BB962C8B-B14F-4D97-AF65-F5344CB8AC3E}">
        <p14:creationId xmlns:p14="http://schemas.microsoft.com/office/powerpoint/2010/main" val="3037066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Two-Factor Authentication</a:t>
            </a:r>
            <a:endParaRPr lang="en-US" dirty="0"/>
          </a:p>
        </p:txBody>
      </p:sp>
      <p:sp>
        <p:nvSpPr>
          <p:cNvPr id="3" name="Content Placeholder 2"/>
          <p:cNvSpPr>
            <a:spLocks noGrp="1"/>
          </p:cNvSpPr>
          <p:nvPr>
            <p:ph idx="1"/>
          </p:nvPr>
        </p:nvSpPr>
        <p:spPr/>
        <p:txBody>
          <a:bodyPr/>
          <a:lstStyle/>
          <a:p>
            <a:r>
              <a:rPr lang="en-US" dirty="0" smtClean="0"/>
              <a:t>What you have</a:t>
            </a:r>
          </a:p>
          <a:p>
            <a:r>
              <a:rPr lang="en-US" dirty="0" smtClean="0"/>
              <a:t>What you know</a:t>
            </a:r>
          </a:p>
          <a:p>
            <a:r>
              <a:rPr lang="en-US" dirty="0" smtClean="0"/>
              <a:t>Example:</a:t>
            </a:r>
          </a:p>
          <a:p>
            <a:pPr lvl="1"/>
            <a:r>
              <a:rPr lang="en-US" dirty="0" smtClean="0"/>
              <a:t>Google Authenticator</a:t>
            </a:r>
          </a:p>
          <a:p>
            <a:endParaRPr lang="en-US" dirty="0"/>
          </a:p>
        </p:txBody>
      </p:sp>
    </p:spTree>
    <p:extLst>
      <p:ext uri="{BB962C8B-B14F-4D97-AF65-F5344CB8AC3E}">
        <p14:creationId xmlns:p14="http://schemas.microsoft.com/office/powerpoint/2010/main" val="2169505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Directories</a:t>
            </a:r>
            <a:endParaRPr lang="en-US" dirty="0"/>
          </a:p>
        </p:txBody>
      </p:sp>
      <p:sp>
        <p:nvSpPr>
          <p:cNvPr id="5" name="Text Placeholder 4"/>
          <p:cNvSpPr>
            <a:spLocks noGrp="1"/>
          </p:cNvSpPr>
          <p:nvPr>
            <p:ph type="body" idx="1"/>
          </p:nvPr>
        </p:nvSpPr>
        <p:spPr/>
        <p:txBody>
          <a:bodyPr/>
          <a:lstStyle/>
          <a:p>
            <a:r>
              <a:rPr lang="en-US" dirty="0" smtClean="0"/>
              <a:t>Directories offer a database for your namespaces.</a:t>
            </a:r>
            <a:endParaRPr lang="en-US" dirty="0"/>
          </a:p>
        </p:txBody>
      </p:sp>
      <p:sp>
        <p:nvSpPr>
          <p:cNvPr id="2" name="Date Placeholder 1"/>
          <p:cNvSpPr>
            <a:spLocks noGrp="1"/>
          </p:cNvSpPr>
          <p:nvPr>
            <p:ph type="dt" sz="half" idx="10"/>
          </p:nvPr>
        </p:nvSpPr>
        <p:spPr/>
        <p:txBody>
          <a:bodyPr/>
          <a:lstStyle/>
          <a:p>
            <a:fld id="{DA8AB95D-BA2A-4A6F-B60B-50236281E3A8}" type="datetime1">
              <a:rPr lang="en-US" smtClean="0"/>
              <a:t>9/19/2018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a:p>
        </p:txBody>
      </p:sp>
    </p:spTree>
    <p:extLst>
      <p:ext uri="{BB962C8B-B14F-4D97-AF65-F5344CB8AC3E}">
        <p14:creationId xmlns:p14="http://schemas.microsoft.com/office/powerpoint/2010/main" val="928145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Directories 101</a:t>
            </a:r>
            <a:endParaRPr lang="en-US" dirty="0"/>
          </a:p>
        </p:txBody>
      </p:sp>
      <p:sp>
        <p:nvSpPr>
          <p:cNvPr id="3" name="Content Placeholder 2"/>
          <p:cNvSpPr>
            <a:spLocks noGrp="1"/>
          </p:cNvSpPr>
          <p:nvPr>
            <p:ph sz="quarter" idx="1"/>
          </p:nvPr>
        </p:nvSpPr>
        <p:spPr>
          <a:xfrm>
            <a:off x="457200" y="1295400"/>
            <a:ext cx="8229600" cy="5181600"/>
          </a:xfrm>
        </p:spPr>
        <p:txBody>
          <a:bodyPr>
            <a:normAutofit/>
          </a:bodyPr>
          <a:lstStyle/>
          <a:p>
            <a:r>
              <a:rPr lang="en-US" b="1" i="1" dirty="0" smtClean="0"/>
              <a:t>Directory</a:t>
            </a:r>
            <a:endParaRPr lang="en-US" dirty="0" smtClean="0"/>
          </a:p>
          <a:p>
            <a:pPr lvl="1"/>
            <a:r>
              <a:rPr lang="en-US" dirty="0" smtClean="0"/>
              <a:t>A collection of information that is primarily searched and read, but rarely modified.</a:t>
            </a:r>
          </a:p>
          <a:p>
            <a:pPr lvl="1"/>
            <a:r>
              <a:rPr lang="en-US" dirty="0" smtClean="0"/>
              <a:t>Named keys from namespaces are ideal storage candidates for directories.</a:t>
            </a:r>
          </a:p>
          <a:p>
            <a:r>
              <a:rPr lang="en-US" b="1" i="1" dirty="0" smtClean="0"/>
              <a:t>Directory Service</a:t>
            </a:r>
            <a:endParaRPr lang="en-US" dirty="0" smtClean="0"/>
          </a:p>
          <a:p>
            <a:pPr lvl="1"/>
            <a:r>
              <a:rPr lang="en-US" dirty="0" smtClean="0"/>
              <a:t>Provides access to directory information.</a:t>
            </a:r>
          </a:p>
          <a:p>
            <a:r>
              <a:rPr lang="en-US" b="1" i="1" dirty="0" smtClean="0"/>
              <a:t>Directory Server</a:t>
            </a:r>
            <a:endParaRPr lang="en-US" dirty="0" smtClean="0"/>
          </a:p>
          <a:p>
            <a:pPr lvl="1"/>
            <a:r>
              <a:rPr lang="en-US" dirty="0" smtClean="0"/>
              <a:t>Application that provides a directory service.</a:t>
            </a:r>
          </a:p>
          <a:p>
            <a:r>
              <a:rPr lang="en-US" b="1" i="1" dirty="0" smtClean="0"/>
              <a:t>Note:</a:t>
            </a:r>
          </a:p>
          <a:p>
            <a:pPr lvl="1"/>
            <a:r>
              <a:rPr lang="en-US" dirty="0" smtClean="0"/>
              <a:t>Directories are not Meta-directories. Directories store named keys, but do not provision them.</a:t>
            </a:r>
            <a:endParaRPr lang="en-US" dirty="0"/>
          </a:p>
        </p:txBody>
      </p:sp>
      <p:sp>
        <p:nvSpPr>
          <p:cNvPr id="4" name="Date Placeholder 3"/>
          <p:cNvSpPr>
            <a:spLocks noGrp="1"/>
          </p:cNvSpPr>
          <p:nvPr>
            <p:ph type="dt" sz="half" idx="10"/>
          </p:nvPr>
        </p:nvSpPr>
        <p:spPr/>
        <p:txBody>
          <a:bodyPr/>
          <a:lstStyle/>
          <a:p>
            <a:fld id="{ADDB48B5-FFDA-46E2-80B5-B041FBAB35F7}"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2862394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Directories</a:t>
            </a:r>
            <a:endParaRPr lang="en-US" dirty="0"/>
          </a:p>
        </p:txBody>
      </p:sp>
      <p:sp>
        <p:nvSpPr>
          <p:cNvPr id="3" name="Content Placeholder 2"/>
          <p:cNvSpPr>
            <a:spLocks noGrp="1"/>
          </p:cNvSpPr>
          <p:nvPr>
            <p:ph sz="quarter" idx="1"/>
          </p:nvPr>
        </p:nvSpPr>
        <p:spPr/>
        <p:txBody>
          <a:bodyPr/>
          <a:lstStyle/>
          <a:p>
            <a:r>
              <a:rPr lang="en-US" sz="3200" dirty="0" smtClean="0"/>
              <a:t>Make administration easier.</a:t>
            </a:r>
          </a:p>
          <a:p>
            <a:pPr lvl="1"/>
            <a:r>
              <a:rPr lang="en-US" sz="2800" dirty="0" smtClean="0"/>
              <a:t>Change data only once: people, accounts, hosts.</a:t>
            </a:r>
          </a:p>
          <a:p>
            <a:r>
              <a:rPr lang="en-US" sz="3200" dirty="0" smtClean="0"/>
              <a:t>Unify access to network resources.</a:t>
            </a:r>
          </a:p>
          <a:p>
            <a:pPr lvl="1"/>
            <a:r>
              <a:rPr lang="en-US" sz="2800" dirty="0" smtClean="0"/>
              <a:t>Single sign on.</a:t>
            </a:r>
          </a:p>
          <a:p>
            <a:pPr lvl="1"/>
            <a:r>
              <a:rPr lang="en-US" sz="2800" dirty="0" smtClean="0"/>
              <a:t>Single place for users to search (address book)</a:t>
            </a:r>
          </a:p>
          <a:p>
            <a:r>
              <a:rPr lang="en-US" sz="3200" dirty="0" smtClean="0"/>
              <a:t>Improve data management</a:t>
            </a:r>
          </a:p>
          <a:p>
            <a:pPr lvl="1"/>
            <a:r>
              <a:rPr lang="en-US" sz="2800" dirty="0" smtClean="0"/>
              <a:t>Improve consistency (one location </a:t>
            </a:r>
            <a:r>
              <a:rPr lang="en-US" sz="2800" dirty="0" err="1" smtClean="0"/>
              <a:t>vs</a:t>
            </a:r>
            <a:r>
              <a:rPr lang="en-US" sz="2800" dirty="0" smtClean="0"/>
              <a:t> many)</a:t>
            </a:r>
          </a:p>
          <a:p>
            <a:pPr lvl="1"/>
            <a:r>
              <a:rPr lang="en-US" sz="2800" dirty="0" smtClean="0"/>
              <a:t>Secure data through only one server.</a:t>
            </a:r>
          </a:p>
          <a:p>
            <a:endParaRPr lang="en-US" dirty="0"/>
          </a:p>
        </p:txBody>
      </p:sp>
      <p:sp>
        <p:nvSpPr>
          <p:cNvPr id="4" name="Date Placeholder 3"/>
          <p:cNvSpPr>
            <a:spLocks noGrp="1"/>
          </p:cNvSpPr>
          <p:nvPr>
            <p:ph type="dt" sz="half" idx="10"/>
          </p:nvPr>
        </p:nvSpPr>
        <p:spPr/>
        <p:txBody>
          <a:bodyPr/>
          <a:lstStyle/>
          <a:p>
            <a:fld id="{5BEEA167-54EF-48BE-A682-D015D63D90E5}"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dirty="0"/>
          </a:p>
        </p:txBody>
      </p:sp>
    </p:spTree>
    <p:extLst>
      <p:ext uri="{BB962C8B-B14F-4D97-AF65-F5344CB8AC3E}">
        <p14:creationId xmlns:p14="http://schemas.microsoft.com/office/powerpoint/2010/main" val="301405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3200" dirty="0" smtClean="0"/>
              <a:t>Lightweight Directory Access Protocol</a:t>
            </a:r>
          </a:p>
          <a:p>
            <a:pPr lvl="1"/>
            <a:r>
              <a:rPr lang="en-US" sz="2800" dirty="0" smtClean="0"/>
              <a:t>Lightweight version of the DAP based on X.500 directories. </a:t>
            </a:r>
            <a:r>
              <a:rPr lang="en-US" sz="2800" dirty="0" smtClean="0">
                <a:hlinkClick r:id="rId2"/>
              </a:rPr>
              <a:t>http://www.x500standard.com/</a:t>
            </a:r>
            <a:r>
              <a:rPr lang="en-US" sz="2800" dirty="0" smtClean="0"/>
              <a:t> </a:t>
            </a:r>
          </a:p>
          <a:p>
            <a:pPr lvl="1"/>
            <a:r>
              <a:rPr lang="en-US" sz="2800" dirty="0" smtClean="0"/>
              <a:t>Just an Access protocol, not a directory itself. </a:t>
            </a:r>
          </a:p>
          <a:p>
            <a:pPr lvl="1"/>
            <a:r>
              <a:rPr lang="en-US" sz="2800" dirty="0" smtClean="0"/>
              <a:t>The directory must be implemented on the server end.</a:t>
            </a:r>
          </a:p>
          <a:p>
            <a:r>
              <a:rPr lang="en-US" sz="3100" dirty="0" smtClean="0"/>
              <a:t>Directory services which implement LDAP</a:t>
            </a:r>
          </a:p>
          <a:p>
            <a:pPr lvl="1"/>
            <a:r>
              <a:rPr lang="en-US" sz="2400" dirty="0" err="1" smtClean="0"/>
              <a:t>OpenLDAP</a:t>
            </a:r>
            <a:endParaRPr lang="en-US" sz="2400" dirty="0" smtClean="0"/>
          </a:p>
          <a:p>
            <a:pPr lvl="1"/>
            <a:r>
              <a:rPr lang="en-US" sz="2400" dirty="0" smtClean="0"/>
              <a:t>Fedora Directory Server (formerly Sun, Netscape)</a:t>
            </a:r>
          </a:p>
          <a:p>
            <a:pPr lvl="1"/>
            <a:r>
              <a:rPr lang="en-US" sz="2400" dirty="0" smtClean="0"/>
              <a:t>Mac Open Directory</a:t>
            </a:r>
          </a:p>
          <a:p>
            <a:pPr lvl="1"/>
            <a:r>
              <a:rPr lang="en-US" sz="2400" dirty="0" smtClean="0"/>
              <a:t>Microsoft Active Directory</a:t>
            </a:r>
          </a:p>
          <a:p>
            <a:pPr lvl="1"/>
            <a:r>
              <a:rPr lang="en-US" sz="2400" dirty="0" smtClean="0"/>
              <a:t>Novell </a:t>
            </a:r>
            <a:r>
              <a:rPr lang="en-US" sz="2400" dirty="0" err="1" smtClean="0"/>
              <a:t>eDirectory</a:t>
            </a:r>
            <a:r>
              <a:rPr lang="en-US" sz="2400" dirty="0" smtClean="0"/>
              <a:t> (NDS)</a:t>
            </a:r>
          </a:p>
          <a:p>
            <a:endParaRPr lang="en-US" sz="3100" dirty="0" smtClean="0"/>
          </a:p>
          <a:p>
            <a:pPr>
              <a:buNone/>
            </a:pPr>
            <a:endParaRPr lang="en-US" sz="3200" dirty="0"/>
          </a:p>
        </p:txBody>
      </p:sp>
      <p:sp>
        <p:nvSpPr>
          <p:cNvPr id="4" name="Date Placeholder 3"/>
          <p:cNvSpPr>
            <a:spLocks noGrp="1"/>
          </p:cNvSpPr>
          <p:nvPr>
            <p:ph type="dt" sz="half" idx="10"/>
          </p:nvPr>
        </p:nvSpPr>
        <p:spPr/>
        <p:txBody>
          <a:bodyPr/>
          <a:lstStyle/>
          <a:p>
            <a:fld id="{E4C82A6E-F92A-41B7-B01D-DA256D9A74D0}"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209203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Structure</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0000"/>
              </a:lnSpc>
            </a:pPr>
            <a:r>
              <a:rPr lang="en-US" dirty="0" smtClean="0"/>
              <a:t>Hierarchal structure</a:t>
            </a:r>
          </a:p>
          <a:p>
            <a:pPr lvl="1">
              <a:lnSpc>
                <a:spcPct val="90000"/>
              </a:lnSpc>
            </a:pPr>
            <a:r>
              <a:rPr lang="en-US" dirty="0" smtClean="0"/>
              <a:t>Containers are called </a:t>
            </a:r>
            <a:r>
              <a:rPr lang="en-US" b="1" i="1" dirty="0" smtClean="0"/>
              <a:t>organizational units</a:t>
            </a:r>
          </a:p>
          <a:p>
            <a:pPr>
              <a:lnSpc>
                <a:spcPct val="90000"/>
              </a:lnSpc>
            </a:pPr>
            <a:r>
              <a:rPr lang="en-US" dirty="0" smtClean="0"/>
              <a:t>An LDAP directory is made of </a:t>
            </a:r>
            <a:r>
              <a:rPr lang="en-US" b="1" i="1" dirty="0" smtClean="0"/>
              <a:t>entries</a:t>
            </a:r>
            <a:r>
              <a:rPr lang="en-US" dirty="0" smtClean="0"/>
              <a:t>.</a:t>
            </a:r>
          </a:p>
          <a:p>
            <a:pPr lvl="1">
              <a:lnSpc>
                <a:spcPct val="90000"/>
              </a:lnSpc>
            </a:pPr>
            <a:r>
              <a:rPr lang="en-US" dirty="0" smtClean="0"/>
              <a:t>Entries may be employee records, hosts, accounts etc.</a:t>
            </a:r>
          </a:p>
          <a:p>
            <a:pPr>
              <a:lnSpc>
                <a:spcPct val="90000"/>
              </a:lnSpc>
            </a:pPr>
            <a:r>
              <a:rPr lang="en-US" dirty="0" smtClean="0"/>
              <a:t>Each entry consists of </a:t>
            </a:r>
            <a:r>
              <a:rPr lang="en-US" b="1" i="1" dirty="0" smtClean="0"/>
              <a:t>attributes</a:t>
            </a:r>
            <a:r>
              <a:rPr lang="en-US" dirty="0" smtClean="0"/>
              <a:t>.</a:t>
            </a:r>
          </a:p>
          <a:p>
            <a:pPr lvl="1">
              <a:lnSpc>
                <a:spcPct val="90000"/>
              </a:lnSpc>
            </a:pPr>
            <a:r>
              <a:rPr lang="en-US" dirty="0" smtClean="0"/>
              <a:t>Attributes can be names, phone numbers, etc.</a:t>
            </a:r>
          </a:p>
          <a:p>
            <a:pPr lvl="1">
              <a:lnSpc>
                <a:spcPct val="90000"/>
              </a:lnSpc>
            </a:pPr>
            <a:r>
              <a:rPr lang="en-US" b="1" i="1" dirty="0" err="1" smtClean="0"/>
              <a:t>objectClass</a:t>
            </a:r>
            <a:r>
              <a:rPr lang="en-US" dirty="0" smtClean="0"/>
              <a:t> attribute identifies entry type, or </a:t>
            </a:r>
            <a:r>
              <a:rPr lang="en-US" b="1" i="1" dirty="0" smtClean="0"/>
              <a:t>schema</a:t>
            </a:r>
          </a:p>
          <a:p>
            <a:pPr lvl="1">
              <a:lnSpc>
                <a:spcPct val="90000"/>
              </a:lnSpc>
            </a:pPr>
            <a:r>
              <a:rPr lang="en-US" b="1" i="1" dirty="0" smtClean="0"/>
              <a:t>Schema </a:t>
            </a:r>
            <a:r>
              <a:rPr lang="en-US" dirty="0" smtClean="0"/>
              <a:t>determines the available attributes for the entry</a:t>
            </a:r>
          </a:p>
          <a:p>
            <a:pPr>
              <a:lnSpc>
                <a:spcPct val="90000"/>
              </a:lnSpc>
            </a:pPr>
            <a:r>
              <a:rPr lang="en-US" dirty="0" smtClean="0"/>
              <a:t>Each attribute is a </a:t>
            </a:r>
            <a:r>
              <a:rPr lang="en-US" b="1" i="1" dirty="0" smtClean="0"/>
              <a:t>type / value</a:t>
            </a:r>
            <a:r>
              <a:rPr lang="en-US" dirty="0" smtClean="0"/>
              <a:t> pair.</a:t>
            </a:r>
          </a:p>
          <a:p>
            <a:pPr lvl="1">
              <a:lnSpc>
                <a:spcPct val="90000"/>
              </a:lnSpc>
            </a:pPr>
            <a:r>
              <a:rPr lang="en-US" dirty="0" smtClean="0"/>
              <a:t>Type is a label for the information stored (name)</a:t>
            </a:r>
          </a:p>
          <a:p>
            <a:pPr lvl="1">
              <a:lnSpc>
                <a:spcPct val="90000"/>
              </a:lnSpc>
            </a:pPr>
            <a:r>
              <a:rPr lang="en-US" dirty="0" smtClean="0"/>
              <a:t>Value is value for the attribute in this entry.</a:t>
            </a:r>
          </a:p>
          <a:p>
            <a:pPr lvl="1">
              <a:lnSpc>
                <a:spcPct val="90000"/>
              </a:lnSpc>
            </a:pPr>
            <a:r>
              <a:rPr lang="en-US" dirty="0" smtClean="0"/>
              <a:t>Attributes can be multi-valued.</a:t>
            </a:r>
          </a:p>
          <a:p>
            <a:endParaRPr lang="en-US" dirty="0"/>
          </a:p>
        </p:txBody>
      </p:sp>
      <p:sp>
        <p:nvSpPr>
          <p:cNvPr id="4" name="Date Placeholder 3"/>
          <p:cNvSpPr>
            <a:spLocks noGrp="1"/>
          </p:cNvSpPr>
          <p:nvPr>
            <p:ph type="dt" sz="half" idx="10"/>
          </p:nvPr>
        </p:nvSpPr>
        <p:spPr/>
        <p:txBody>
          <a:bodyPr/>
          <a:lstStyle/>
          <a:p>
            <a:fld id="{42626CB6-A108-4BDD-8975-A2EF6E539FBB}"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25</a:t>
            </a:fld>
            <a:endParaRPr lang="en-US" dirty="0"/>
          </a:p>
        </p:txBody>
      </p:sp>
    </p:spTree>
    <p:extLst>
      <p:ext uri="{BB962C8B-B14F-4D97-AF65-F5344CB8AC3E}">
        <p14:creationId xmlns:p14="http://schemas.microsoft.com/office/powerpoint/2010/main" val="2963596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LDAP DN 	</a:t>
            </a:r>
            <a:endParaRPr lang="en-US" dirty="0"/>
          </a:p>
        </p:txBody>
      </p:sp>
      <p:sp>
        <p:nvSpPr>
          <p:cNvPr id="3" name="Content Placeholder 2"/>
          <p:cNvSpPr>
            <a:spLocks noGrp="1"/>
          </p:cNvSpPr>
          <p:nvPr>
            <p:ph sz="quarter" idx="1"/>
          </p:nvPr>
        </p:nvSpPr>
        <p:spPr>
          <a:xfrm>
            <a:off x="457200" y="1219200"/>
            <a:ext cx="4041648" cy="3962400"/>
          </a:xfrm>
        </p:spPr>
        <p:txBody>
          <a:bodyPr>
            <a:normAutofit lnSpcReduction="10000"/>
          </a:bodyPr>
          <a:lstStyle/>
          <a:p>
            <a:r>
              <a:rPr lang="en-US" dirty="0" smtClean="0"/>
              <a:t>The DN, or </a:t>
            </a:r>
            <a:r>
              <a:rPr lang="en-US" b="1" i="1" dirty="0" smtClean="0"/>
              <a:t>distinguished name</a:t>
            </a:r>
            <a:r>
              <a:rPr lang="en-US" dirty="0" smtClean="0"/>
              <a:t> represents the path from the root of the directory to the entry.</a:t>
            </a:r>
          </a:p>
          <a:p>
            <a:r>
              <a:rPr lang="en-US" dirty="0" smtClean="0"/>
              <a:t>(In this example the rectangle is a user </a:t>
            </a:r>
            <a:r>
              <a:rPr lang="en-US" dirty="0" err="1" smtClean="0"/>
              <a:t>objectClass</a:t>
            </a:r>
            <a:r>
              <a:rPr lang="en-US" dirty="0" smtClean="0"/>
              <a:t>, and the trapezoid is a computer </a:t>
            </a:r>
            <a:r>
              <a:rPr lang="en-US" dirty="0" err="1" smtClean="0"/>
              <a:t>objectClass</a:t>
            </a:r>
            <a:r>
              <a:rPr lang="en-US" dirty="0" smtClean="0"/>
              <a:t>)</a:t>
            </a:r>
            <a:endParaRPr lang="en-US" dirty="0"/>
          </a:p>
        </p:txBody>
      </p:sp>
      <p:graphicFrame>
        <p:nvGraphicFramePr>
          <p:cNvPr id="5" name="Content Placeholder 4"/>
          <p:cNvGraphicFramePr>
            <a:graphicFrameLocks noGrp="1"/>
          </p:cNvGraphicFramePr>
          <p:nvPr>
            <p:ph sz="quarter" idx="2"/>
          </p:nvPr>
        </p:nvGraphicFramePr>
        <p:xfrm>
          <a:off x="4419600" y="381000"/>
          <a:ext cx="4511675" cy="6324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7199" y="5461050"/>
            <a:ext cx="8646919" cy="1323439"/>
          </a:xfrm>
          <a:prstGeom prst="rect">
            <a:avLst/>
          </a:prstGeom>
          <a:noFill/>
        </p:spPr>
        <p:txBody>
          <a:bodyPr wrap="none" rtlCol="0">
            <a:spAutoFit/>
          </a:bodyPr>
          <a:lstStyle/>
          <a:p>
            <a:r>
              <a:rPr lang="en-US" sz="2000" dirty="0" smtClean="0"/>
              <a:t>My account:</a:t>
            </a:r>
            <a:br>
              <a:rPr lang="en-US" sz="2000" dirty="0" smtClean="0"/>
            </a:br>
            <a:r>
              <a:rPr lang="en-US" sz="2000" dirty="0" err="1" smtClean="0"/>
              <a:t>Dn</a:t>
            </a:r>
            <a:r>
              <a:rPr lang="en-US" sz="2000" dirty="0" smtClean="0"/>
              <a:t>: </a:t>
            </a:r>
            <a:r>
              <a:rPr lang="en-US" sz="2000" dirty="0" err="1" smtClean="0">
                <a:latin typeface="Consolas" pitchFamily="49" charset="0"/>
                <a:cs typeface="Consolas" pitchFamily="49" charset="0"/>
              </a:rPr>
              <a:t>cn</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tajorgen,ou</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Users,ou</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ITS,dc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ad,dc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syr,dc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edu</a:t>
            </a:r>
            <a:r>
              <a:rPr lang="en-US" sz="2000" dirty="0" smtClean="0">
                <a:sym typeface="Wingdings" pitchFamily="2" charset="2"/>
              </a:rPr>
              <a:t/>
            </a:r>
            <a:br>
              <a:rPr lang="en-US" sz="2000" dirty="0" smtClean="0">
                <a:sym typeface="Wingdings" pitchFamily="2" charset="2"/>
              </a:rPr>
            </a:br>
            <a:r>
              <a:rPr lang="en-US" sz="2000" dirty="0" smtClean="0">
                <a:sym typeface="Wingdings" pitchFamily="2" charset="2"/>
              </a:rPr>
              <a:t>My laptop computer:</a:t>
            </a:r>
          </a:p>
          <a:p>
            <a:r>
              <a:rPr lang="en-US" sz="2000" dirty="0" err="1" smtClean="0">
                <a:sym typeface="Wingdings" pitchFamily="2" charset="2"/>
              </a:rPr>
              <a:t>Dn</a:t>
            </a:r>
            <a:r>
              <a:rPr lang="en-US" sz="2000" dirty="0" smtClean="0">
                <a:sym typeface="Wingdings" pitchFamily="2" charset="2"/>
              </a:rPr>
              <a:t>: </a:t>
            </a:r>
            <a:r>
              <a:rPr lang="en-US" sz="2000" dirty="0" err="1" smtClean="0">
                <a:latin typeface="Consolas" pitchFamily="49" charset="0"/>
                <a:cs typeface="Consolas" pitchFamily="49" charset="0"/>
                <a:sym typeface="Wingdings" pitchFamily="2" charset="2"/>
              </a:rPr>
              <a:t>cn</a:t>
            </a:r>
            <a:r>
              <a:rPr lang="en-US" sz="2000" dirty="0" smtClean="0">
                <a:latin typeface="Consolas" pitchFamily="49" charset="0"/>
                <a:cs typeface="Consolas" pitchFamily="49" charset="0"/>
                <a:sym typeface="Wingdings" pitchFamily="2" charset="2"/>
              </a:rPr>
              <a:t>=its-l-</a:t>
            </a:r>
            <a:r>
              <a:rPr lang="en-US" sz="2000" dirty="0" err="1" smtClean="0">
                <a:latin typeface="Consolas" pitchFamily="49" charset="0"/>
                <a:cs typeface="Consolas" pitchFamily="49" charset="0"/>
                <a:sym typeface="Wingdings" pitchFamily="2" charset="2"/>
              </a:rPr>
              <a:t>tajorgen,ou</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Computers,ou</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ITS,dc</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ad,dc</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syr,dc</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edu</a:t>
            </a:r>
            <a:endParaRPr lang="en-US" sz="2000" dirty="0"/>
          </a:p>
        </p:txBody>
      </p:sp>
      <p:sp>
        <p:nvSpPr>
          <p:cNvPr id="4" name="Date Placeholder 3"/>
          <p:cNvSpPr>
            <a:spLocks noGrp="1"/>
          </p:cNvSpPr>
          <p:nvPr>
            <p:ph type="dt" sz="half" idx="10"/>
          </p:nvPr>
        </p:nvSpPr>
        <p:spPr/>
        <p:txBody>
          <a:bodyPr/>
          <a:lstStyle/>
          <a:p>
            <a:fld id="{ABF31E65-E1D3-48CD-8672-7F25AEEC8258}" type="datetime1">
              <a:rPr lang="en-US" smtClean="0"/>
              <a:t>9/19/2018</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26</a:t>
            </a:fld>
            <a:endParaRPr lang="en-US" dirty="0"/>
          </a:p>
        </p:txBody>
      </p:sp>
    </p:spTree>
    <p:extLst>
      <p:ext uri="{BB962C8B-B14F-4D97-AF65-F5344CB8AC3E}">
        <p14:creationId xmlns:p14="http://schemas.microsoft.com/office/powerpoint/2010/main" val="3597096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Authentication</a:t>
            </a:r>
            <a:endParaRPr lang="en-US" dirty="0"/>
          </a:p>
        </p:txBody>
      </p:sp>
      <p:sp>
        <p:nvSpPr>
          <p:cNvPr id="3" name="Content Placeholder 2"/>
          <p:cNvSpPr>
            <a:spLocks noGrp="1"/>
          </p:cNvSpPr>
          <p:nvPr>
            <p:ph sz="quarter" idx="1"/>
          </p:nvPr>
        </p:nvSpPr>
        <p:spPr/>
        <p:txBody>
          <a:bodyPr>
            <a:normAutofit lnSpcReduction="10000"/>
          </a:bodyPr>
          <a:lstStyle/>
          <a:p>
            <a:pPr>
              <a:lnSpc>
                <a:spcPct val="90000"/>
              </a:lnSpc>
            </a:pPr>
            <a:r>
              <a:rPr lang="en-US" sz="3200" dirty="0" smtClean="0"/>
              <a:t>Anonymous Authentication</a:t>
            </a:r>
          </a:p>
          <a:p>
            <a:pPr lvl="1">
              <a:lnSpc>
                <a:spcPct val="90000"/>
              </a:lnSpc>
            </a:pPr>
            <a:r>
              <a:rPr lang="en-US" sz="2800" dirty="0" smtClean="0"/>
              <a:t>Binds with empty DN and password.</a:t>
            </a:r>
          </a:p>
          <a:p>
            <a:pPr>
              <a:lnSpc>
                <a:spcPct val="90000"/>
              </a:lnSpc>
            </a:pPr>
            <a:r>
              <a:rPr lang="en-US" sz="3200" dirty="0" smtClean="0"/>
              <a:t>Simple Authentication</a:t>
            </a:r>
          </a:p>
          <a:p>
            <a:pPr lvl="1">
              <a:lnSpc>
                <a:spcPct val="90000"/>
              </a:lnSpc>
            </a:pPr>
            <a:r>
              <a:rPr lang="en-US" sz="2800" dirty="0" smtClean="0"/>
              <a:t>Binds with DN and password.  </a:t>
            </a:r>
            <a:r>
              <a:rPr lang="en-US" sz="2800" dirty="0" err="1" smtClean="0"/>
              <a:t>Cleartext</a:t>
            </a:r>
            <a:r>
              <a:rPr lang="en-US" sz="2800" dirty="0" smtClean="0"/>
              <a:t>. Bad.</a:t>
            </a:r>
          </a:p>
          <a:p>
            <a:pPr>
              <a:lnSpc>
                <a:spcPct val="90000"/>
              </a:lnSpc>
            </a:pPr>
            <a:r>
              <a:rPr lang="en-US" sz="3200" dirty="0" smtClean="0"/>
              <a:t>Simple Authentication over SSL/TLS</a:t>
            </a:r>
          </a:p>
          <a:p>
            <a:pPr lvl="1">
              <a:lnSpc>
                <a:spcPct val="90000"/>
              </a:lnSpc>
            </a:pPr>
            <a:r>
              <a:rPr lang="en-US" sz="2800" dirty="0" smtClean="0"/>
              <a:t>Use SSL to encrypt simple authentication.</a:t>
            </a:r>
          </a:p>
          <a:p>
            <a:pPr>
              <a:lnSpc>
                <a:spcPct val="90000"/>
              </a:lnSpc>
            </a:pPr>
            <a:r>
              <a:rPr lang="en-US" sz="3200" dirty="0" smtClean="0"/>
              <a:t>Simple Authentication and Security Layer</a:t>
            </a:r>
          </a:p>
          <a:p>
            <a:pPr lvl="1">
              <a:lnSpc>
                <a:spcPct val="90000"/>
              </a:lnSpc>
            </a:pPr>
            <a:r>
              <a:rPr lang="en-US" sz="2800" dirty="0" smtClean="0"/>
              <a:t>SASL is an extensible security scheme.</a:t>
            </a:r>
          </a:p>
          <a:p>
            <a:pPr lvl="1">
              <a:lnSpc>
                <a:spcPct val="90000"/>
              </a:lnSpc>
            </a:pPr>
            <a:r>
              <a:rPr lang="en-US" sz="2800" dirty="0" smtClean="0"/>
              <a:t>SASL mechanisms: Kerberos, GSSAPI, SKEY</a:t>
            </a:r>
          </a:p>
          <a:p>
            <a:endParaRPr lang="en-US" sz="3200" dirty="0"/>
          </a:p>
        </p:txBody>
      </p:sp>
      <p:sp>
        <p:nvSpPr>
          <p:cNvPr id="4" name="Date Placeholder 3"/>
          <p:cNvSpPr>
            <a:spLocks noGrp="1"/>
          </p:cNvSpPr>
          <p:nvPr>
            <p:ph type="dt" sz="half" idx="10"/>
          </p:nvPr>
        </p:nvSpPr>
        <p:spPr/>
        <p:txBody>
          <a:bodyPr/>
          <a:lstStyle/>
          <a:p>
            <a:fld id="{5F774F6E-C44D-4C70-87F7-080D557557E0}"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27</a:t>
            </a:fld>
            <a:endParaRPr lang="en-US" dirty="0"/>
          </a:p>
        </p:txBody>
      </p:sp>
    </p:spTree>
    <p:extLst>
      <p:ext uri="{BB962C8B-B14F-4D97-AF65-F5344CB8AC3E}">
        <p14:creationId xmlns:p14="http://schemas.microsoft.com/office/powerpoint/2010/main" val="3859424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Microsoft’s Directory service</a:t>
            </a:r>
          </a:p>
          <a:p>
            <a:r>
              <a:rPr lang="en-US" dirty="0" smtClean="0"/>
              <a:t>Used to manage users and computers in the enterprise.</a:t>
            </a:r>
          </a:p>
          <a:p>
            <a:r>
              <a:rPr lang="en-US" dirty="0" smtClean="0"/>
              <a:t>Hierarchy: Forest, Trees, Domains</a:t>
            </a:r>
          </a:p>
          <a:p>
            <a:r>
              <a:rPr lang="en-US" dirty="0" smtClean="0"/>
              <a:t>The Namespace is flat at the domain level</a:t>
            </a:r>
          </a:p>
          <a:p>
            <a:r>
              <a:rPr lang="en-US" dirty="0" smtClean="0"/>
              <a:t>AD Implemented using LDAP + DNS + Kerberos</a:t>
            </a:r>
          </a:p>
          <a:p>
            <a:r>
              <a:rPr lang="en-US" dirty="0" smtClean="0"/>
              <a:t>LDAP used for user, group, computer, policies and more.</a:t>
            </a:r>
          </a:p>
          <a:p>
            <a:r>
              <a:rPr lang="en-US" dirty="0" smtClean="0"/>
              <a:t>Kerberos used for computers on the domain and user logons</a:t>
            </a:r>
          </a:p>
          <a:p>
            <a:r>
              <a:rPr lang="en-US" dirty="0" smtClean="0"/>
              <a:t>DNS is used for naming computers on the domain</a:t>
            </a:r>
            <a:endParaRPr lang="en-US" dirty="0"/>
          </a:p>
        </p:txBody>
      </p:sp>
      <p:sp>
        <p:nvSpPr>
          <p:cNvPr id="4" name="Date Placeholder 3"/>
          <p:cNvSpPr>
            <a:spLocks noGrp="1"/>
          </p:cNvSpPr>
          <p:nvPr>
            <p:ph type="dt" sz="half" idx="10"/>
          </p:nvPr>
        </p:nvSpPr>
        <p:spPr/>
        <p:txBody>
          <a:bodyPr/>
          <a:lstStyle/>
          <a:p>
            <a:fld id="{30FD7AEC-6BC2-4E4B-81C2-829BF99D411A}"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28</a:t>
            </a:fld>
            <a:endParaRPr lang="en-US" dirty="0"/>
          </a:p>
        </p:txBody>
      </p:sp>
    </p:spTree>
    <p:extLst>
      <p:ext uri="{BB962C8B-B14F-4D97-AF65-F5344CB8AC3E}">
        <p14:creationId xmlns:p14="http://schemas.microsoft.com/office/powerpoint/2010/main" val="694908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Active Directory</a:t>
            </a:r>
            <a:endParaRPr lang="en-US" dirty="0"/>
          </a:p>
        </p:txBody>
      </p:sp>
      <p:sp>
        <p:nvSpPr>
          <p:cNvPr id="5" name="Text Placeholder 4"/>
          <p:cNvSpPr>
            <a:spLocks noGrp="1"/>
          </p:cNvSpPr>
          <p:nvPr>
            <p:ph type="body" idx="1"/>
          </p:nvPr>
        </p:nvSpPr>
        <p:spPr/>
        <p:txBody>
          <a:bodyPr/>
          <a:lstStyle/>
          <a:p>
            <a:r>
              <a:rPr lang="en-US" dirty="0" smtClean="0"/>
              <a:t>Some details about Microsoft’s Active Directory</a:t>
            </a:r>
            <a:endParaRPr lang="en-US" dirty="0"/>
          </a:p>
        </p:txBody>
      </p:sp>
      <p:sp>
        <p:nvSpPr>
          <p:cNvPr id="2" name="Date Placeholder 1"/>
          <p:cNvSpPr>
            <a:spLocks noGrp="1"/>
          </p:cNvSpPr>
          <p:nvPr>
            <p:ph type="dt" sz="half" idx="10"/>
          </p:nvPr>
        </p:nvSpPr>
        <p:spPr/>
        <p:txBody>
          <a:bodyPr/>
          <a:lstStyle/>
          <a:p>
            <a:fld id="{84634DA4-CF86-4599-8168-61B16C5BC40A}" type="datetime1">
              <a:rPr lang="en-US" smtClean="0"/>
              <a:t>9/19/2018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29</a:t>
            </a:fld>
            <a:endParaRPr lang="en-US"/>
          </a:p>
        </p:txBody>
      </p:sp>
    </p:spTree>
    <p:extLst>
      <p:ext uri="{BB962C8B-B14F-4D97-AF65-F5344CB8AC3E}">
        <p14:creationId xmlns:p14="http://schemas.microsoft.com/office/powerpoint/2010/main" val="2953290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a namespace?</a:t>
            </a:r>
            <a:endParaRPr lang="en-US" dirty="0"/>
          </a:p>
        </p:txBody>
      </p:sp>
      <p:sp>
        <p:nvSpPr>
          <p:cNvPr id="3" name="Content Placeholder 2"/>
          <p:cNvSpPr>
            <a:spLocks noGrp="1"/>
          </p:cNvSpPr>
          <p:nvPr>
            <p:ph sz="quarter" idx="1"/>
          </p:nvPr>
        </p:nvSpPr>
        <p:spPr/>
        <p:txBody>
          <a:bodyPr/>
          <a:lstStyle/>
          <a:p>
            <a:r>
              <a:rPr lang="en-US" sz="2800" b="1" dirty="0" smtClean="0"/>
              <a:t>A namespace consists of :</a:t>
            </a:r>
          </a:p>
          <a:p>
            <a:pPr marL="514350" indent="-514350">
              <a:buFont typeface="+mj-lt"/>
              <a:buAutoNum type="arabicPeriod"/>
            </a:pPr>
            <a:r>
              <a:rPr lang="en-US" dirty="0" smtClean="0"/>
              <a:t>A set of defined and named keys</a:t>
            </a:r>
          </a:p>
          <a:p>
            <a:pPr marL="514350" indent="-514350">
              <a:buFont typeface="+mj-lt"/>
              <a:buAutoNum type="arabicPeriod"/>
            </a:pPr>
            <a:r>
              <a:rPr lang="en-US" dirty="0" smtClean="0"/>
              <a:t>The attributes associated with each of the keys</a:t>
            </a:r>
          </a:p>
          <a:p>
            <a:r>
              <a:rPr lang="en-US" sz="2800" b="1" dirty="0" smtClean="0"/>
              <a:t>For example, the </a:t>
            </a:r>
            <a:r>
              <a:rPr lang="en-US" sz="2800" b="1" dirty="0" err="1" smtClean="0"/>
              <a:t>linux</a:t>
            </a:r>
            <a:r>
              <a:rPr lang="en-US" sz="2800" b="1" dirty="0" smtClean="0"/>
              <a:t> and windows user accounts we’ve created in our labs are namespaces</a:t>
            </a:r>
          </a:p>
          <a:p>
            <a:pPr marL="514350" indent="-514350">
              <a:buFont typeface="+mj-lt"/>
              <a:buAutoNum type="arabicPeriod"/>
            </a:pPr>
            <a:r>
              <a:rPr lang="en-US" dirty="0" smtClean="0"/>
              <a:t>The have defined names (the user accounts themselves) tom, dick, harry, etc…</a:t>
            </a:r>
          </a:p>
          <a:p>
            <a:pPr marL="514350" indent="-514350">
              <a:buFont typeface="+mj-lt"/>
              <a:buAutoNum type="arabicPeriod"/>
            </a:pPr>
            <a:r>
              <a:rPr lang="en-US" dirty="0" smtClean="0"/>
              <a:t>Each account has attributes associated with it: password, home directory, default shell, etc…</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B102ADAB-2E52-4606-AD2F-F25EC8EBE68B}"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dirty="0"/>
          </a:p>
        </p:txBody>
      </p:sp>
    </p:spTree>
    <p:extLst>
      <p:ext uri="{BB962C8B-B14F-4D97-AF65-F5344CB8AC3E}">
        <p14:creationId xmlns:p14="http://schemas.microsoft.com/office/powerpoint/2010/main" val="160943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Active Directory?</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None/>
            </a:pPr>
            <a:endParaRPr lang="en-US" altLang="zh-TW" dirty="0" smtClean="0">
              <a:ea typeface="新細明體" charset="-120"/>
            </a:endParaRPr>
          </a:p>
          <a:p>
            <a:pPr>
              <a:buFont typeface="Wingdings" pitchFamily="2" charset="2"/>
              <a:buNone/>
            </a:pPr>
            <a:r>
              <a:rPr lang="en-US" altLang="zh-TW" dirty="0" smtClean="0">
                <a:ea typeface="新細明體" charset="-120"/>
              </a:rPr>
              <a:t>Functional definition:</a:t>
            </a:r>
            <a:br>
              <a:rPr lang="en-US" altLang="zh-TW" dirty="0" smtClean="0">
                <a:ea typeface="新細明體" charset="-120"/>
              </a:rPr>
            </a:br>
            <a:endParaRPr lang="en-US" altLang="zh-TW" dirty="0" smtClean="0">
              <a:ea typeface="新細明體" charset="-120"/>
            </a:endParaRPr>
          </a:p>
          <a:p>
            <a:pPr>
              <a:buFont typeface="Wingdings" pitchFamily="2" charset="2"/>
              <a:buNone/>
            </a:pPr>
            <a:r>
              <a:rPr lang="en-US" altLang="zh-TW" dirty="0" smtClean="0">
                <a:ea typeface="新細明體" charset="-120"/>
              </a:rPr>
              <a:t>A </a:t>
            </a:r>
            <a:r>
              <a:rPr lang="en-US" altLang="zh-TW" dirty="0">
                <a:ea typeface="新細明體" charset="-120"/>
              </a:rPr>
              <a:t>Directory </a:t>
            </a:r>
            <a:r>
              <a:rPr lang="en-US" altLang="zh-TW" dirty="0" smtClean="0">
                <a:ea typeface="新細明體" charset="-120"/>
              </a:rPr>
              <a:t>service developed by Microsoft that uses </a:t>
            </a:r>
            <a:r>
              <a:rPr lang="en-US" altLang="zh-TW" dirty="0">
                <a:ea typeface="新細明體" charset="-120"/>
              </a:rPr>
              <a:t>a hierarchical structure </a:t>
            </a:r>
            <a:r>
              <a:rPr lang="en-US" altLang="zh-TW" dirty="0" smtClean="0">
                <a:ea typeface="新細明體" charset="-120"/>
              </a:rPr>
              <a:t>to store </a:t>
            </a:r>
            <a:r>
              <a:rPr lang="en-US" altLang="zh-TW" dirty="0">
                <a:ea typeface="新細明體" charset="-120"/>
              </a:rPr>
              <a:t>information about </a:t>
            </a:r>
            <a:r>
              <a:rPr lang="en-US" altLang="zh-TW" i="1" dirty="0">
                <a:ea typeface="新細明體" charset="-120"/>
              </a:rPr>
              <a:t>objects</a:t>
            </a:r>
            <a:r>
              <a:rPr lang="en-US" altLang="zh-TW" dirty="0">
                <a:ea typeface="新細明體" charset="-120"/>
              </a:rPr>
              <a:t> on the network.  </a:t>
            </a:r>
            <a:r>
              <a:rPr lang="en-US" altLang="zh-TW" dirty="0" smtClean="0">
                <a:ea typeface="新細明體" charset="-120"/>
              </a:rPr>
              <a:t> The differentiating component of this directory implementation vs. others are the types </a:t>
            </a:r>
            <a:r>
              <a:rPr lang="en-US" altLang="zh-TW" dirty="0">
                <a:ea typeface="新細明體" charset="-120"/>
              </a:rPr>
              <a:t>of </a:t>
            </a:r>
            <a:r>
              <a:rPr lang="en-US" altLang="zh-TW" dirty="0" smtClean="0">
                <a:ea typeface="新細明體" charset="-120"/>
              </a:rPr>
              <a:t>objects </a:t>
            </a:r>
            <a:r>
              <a:rPr lang="en-US" altLang="zh-TW" dirty="0">
                <a:ea typeface="新細明體" charset="-120"/>
              </a:rPr>
              <a:t>that </a:t>
            </a:r>
            <a:r>
              <a:rPr lang="en-US" altLang="zh-TW" dirty="0" smtClean="0">
                <a:ea typeface="新細明體" charset="-120"/>
              </a:rPr>
              <a:t>it tracks. </a:t>
            </a:r>
          </a:p>
          <a:p>
            <a:pPr>
              <a:buFont typeface="Wingdings" pitchFamily="2" charset="2"/>
              <a:buNone/>
            </a:pPr>
            <a:endParaRPr lang="en-US" altLang="zh-TW" dirty="0" smtClean="0">
              <a:ea typeface="新細明體" charset="-120"/>
            </a:endParaRPr>
          </a:p>
          <a:p>
            <a:pPr>
              <a:buFont typeface="Wingdings" pitchFamily="2" charset="2"/>
              <a:buNone/>
            </a:pPr>
            <a:r>
              <a:rPr lang="en-US" altLang="zh-TW" dirty="0" smtClean="0">
                <a:ea typeface="新細明體" charset="-120"/>
              </a:rPr>
              <a:t>Also referred in some circles as AD or ADS.</a:t>
            </a:r>
            <a:endParaRPr lang="en-US" altLang="zh-TW" dirty="0">
              <a:ea typeface="新細明體" charset="-120"/>
            </a:endParaRPr>
          </a:p>
        </p:txBody>
      </p:sp>
      <p:sp>
        <p:nvSpPr>
          <p:cNvPr id="4" name="Date Placeholder 3"/>
          <p:cNvSpPr>
            <a:spLocks noGrp="1"/>
          </p:cNvSpPr>
          <p:nvPr>
            <p:ph type="dt" sz="half" idx="10"/>
          </p:nvPr>
        </p:nvSpPr>
        <p:spPr/>
        <p:txBody>
          <a:bodyPr/>
          <a:lstStyle/>
          <a:p>
            <a:fld id="{AFA2DA6A-642B-485D-AEF3-D62E2E2864D7}"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30</a:t>
            </a:fld>
            <a:endParaRPr lang="en-US" dirty="0"/>
          </a:p>
        </p:txBody>
      </p:sp>
    </p:spTree>
    <p:extLst>
      <p:ext uri="{BB962C8B-B14F-4D97-AF65-F5344CB8AC3E}">
        <p14:creationId xmlns:p14="http://schemas.microsoft.com/office/powerpoint/2010/main" val="390955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kinds of objects can AD track?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zh-TW" dirty="0">
                <a:ea typeface="新細明體" charset="-120"/>
              </a:rPr>
              <a:t>Shared Resources: </a:t>
            </a:r>
          </a:p>
          <a:p>
            <a:pPr lvl="1"/>
            <a:r>
              <a:rPr lang="en-US" altLang="zh-TW" dirty="0" smtClean="0">
                <a:ea typeface="新細明體" charset="-120"/>
              </a:rPr>
              <a:t>Workstations</a:t>
            </a:r>
          </a:p>
          <a:p>
            <a:pPr lvl="1"/>
            <a:r>
              <a:rPr lang="en-US" altLang="zh-TW" dirty="0" smtClean="0">
                <a:ea typeface="新細明體" charset="-120"/>
              </a:rPr>
              <a:t>Servers</a:t>
            </a:r>
            <a:endParaRPr lang="en-US" altLang="zh-TW" dirty="0">
              <a:ea typeface="新細明體" charset="-120"/>
            </a:endParaRPr>
          </a:p>
          <a:p>
            <a:pPr lvl="1"/>
            <a:r>
              <a:rPr lang="en-US" altLang="zh-TW" dirty="0">
                <a:ea typeface="新細明體" charset="-120"/>
              </a:rPr>
              <a:t>Shared </a:t>
            </a:r>
            <a:r>
              <a:rPr lang="en-US" altLang="zh-TW" dirty="0" smtClean="0">
                <a:ea typeface="新細明體" charset="-120"/>
              </a:rPr>
              <a:t>volumes</a:t>
            </a:r>
            <a:endParaRPr lang="en-US" altLang="zh-TW" dirty="0">
              <a:ea typeface="新細明體" charset="-120"/>
            </a:endParaRPr>
          </a:p>
          <a:p>
            <a:pPr lvl="1"/>
            <a:r>
              <a:rPr lang="en-US" altLang="zh-TW" dirty="0" smtClean="0">
                <a:ea typeface="新細明體" charset="-120"/>
              </a:rPr>
              <a:t>Printers</a:t>
            </a:r>
          </a:p>
          <a:p>
            <a:pPr lvl="1"/>
            <a:r>
              <a:rPr lang="en-US" altLang="zh-TW" dirty="0" smtClean="0">
                <a:ea typeface="新細明體" charset="-120"/>
              </a:rPr>
              <a:t>Applications</a:t>
            </a:r>
          </a:p>
          <a:p>
            <a:pPr lvl="1"/>
            <a:endParaRPr lang="en-US" altLang="zh-TW" dirty="0">
              <a:ea typeface="新細明體" charset="-120"/>
            </a:endParaRPr>
          </a:p>
          <a:p>
            <a:r>
              <a:rPr lang="en-US" altLang="zh-TW" dirty="0" smtClean="0">
                <a:ea typeface="新細明體" charset="-120"/>
              </a:rPr>
              <a:t>User resources</a:t>
            </a:r>
            <a:endParaRPr lang="en-US" altLang="zh-TW" dirty="0">
              <a:ea typeface="新細明體" charset="-120"/>
            </a:endParaRPr>
          </a:p>
          <a:p>
            <a:pPr lvl="1"/>
            <a:r>
              <a:rPr lang="en-US" altLang="zh-TW" dirty="0">
                <a:ea typeface="新細明體" charset="-120"/>
              </a:rPr>
              <a:t>Users</a:t>
            </a:r>
          </a:p>
          <a:p>
            <a:pPr lvl="1"/>
            <a:r>
              <a:rPr lang="en-US" altLang="zh-TW" dirty="0" smtClean="0">
                <a:ea typeface="新細明體" charset="-120"/>
              </a:rPr>
              <a:t>Groups</a:t>
            </a:r>
            <a:endParaRPr lang="en-US" altLang="zh-TW" dirty="0"/>
          </a:p>
          <a:p>
            <a:pPr lvl="1"/>
            <a:r>
              <a:rPr lang="en-US" altLang="zh-TW" dirty="0" smtClean="0">
                <a:ea typeface="新細明體" charset="-120"/>
              </a:rPr>
              <a:t>Contacts</a:t>
            </a:r>
          </a:p>
          <a:p>
            <a:pPr lvl="1"/>
            <a:r>
              <a:rPr lang="en-US" altLang="zh-TW" dirty="0" smtClean="0">
                <a:ea typeface="新細明體" charset="-120"/>
              </a:rPr>
              <a:t>Mailboxes  (Exchange)</a:t>
            </a:r>
            <a:endParaRPr lang="en-US" altLang="zh-TW" dirty="0">
              <a:ea typeface="新細明體" charset="-120"/>
            </a:endParaRPr>
          </a:p>
        </p:txBody>
      </p:sp>
      <p:sp>
        <p:nvSpPr>
          <p:cNvPr id="4" name="Date Placeholder 3"/>
          <p:cNvSpPr>
            <a:spLocks noGrp="1"/>
          </p:cNvSpPr>
          <p:nvPr>
            <p:ph type="dt" sz="half" idx="10"/>
          </p:nvPr>
        </p:nvSpPr>
        <p:spPr/>
        <p:txBody>
          <a:bodyPr/>
          <a:lstStyle/>
          <a:p>
            <a:fld id="{6DB3F818-BA57-409D-B80A-0EA4AB8F9FC8}"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31</a:t>
            </a:fld>
            <a:endParaRPr lang="en-US" dirty="0"/>
          </a:p>
        </p:txBody>
      </p:sp>
    </p:spTree>
    <p:extLst>
      <p:ext uri="{BB962C8B-B14F-4D97-AF65-F5344CB8AC3E}">
        <p14:creationId xmlns:p14="http://schemas.microsoft.com/office/powerpoint/2010/main" val="561864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Key features of AD</a:t>
            </a:r>
            <a:endParaRPr lang="en-US" dirty="0"/>
          </a:p>
        </p:txBody>
      </p:sp>
      <p:sp>
        <p:nvSpPr>
          <p:cNvPr id="3" name="Content Placeholder 2"/>
          <p:cNvSpPr>
            <a:spLocks noGrp="1"/>
          </p:cNvSpPr>
          <p:nvPr>
            <p:ph sz="quarter" idx="1"/>
          </p:nvPr>
        </p:nvSpPr>
        <p:spPr>
          <a:xfrm>
            <a:off x="457200" y="1371600"/>
            <a:ext cx="8229600" cy="5257800"/>
          </a:xfrm>
        </p:spPr>
        <p:txBody>
          <a:bodyPr>
            <a:normAutofit lnSpcReduction="10000"/>
          </a:bodyPr>
          <a:lstStyle/>
          <a:p>
            <a:pPr>
              <a:lnSpc>
                <a:spcPct val="90000"/>
              </a:lnSpc>
            </a:pPr>
            <a:r>
              <a:rPr lang="en-US" altLang="zh-TW" sz="2400" dirty="0">
                <a:ea typeface="新細明體" charset="-120"/>
              </a:rPr>
              <a:t>AD as a namespace that is integrated with the Internet's Domain Name System (DNS).</a:t>
            </a:r>
          </a:p>
          <a:p>
            <a:pPr>
              <a:lnSpc>
                <a:spcPct val="90000"/>
              </a:lnSpc>
            </a:pPr>
            <a:r>
              <a:rPr lang="en-US" altLang="zh-TW" sz="2400" dirty="0">
                <a:ea typeface="新細明體" charset="-120"/>
              </a:rPr>
              <a:t>AD </a:t>
            </a:r>
            <a:r>
              <a:rPr lang="en-US" altLang="zh-TW" sz="2400" dirty="0" smtClean="0">
                <a:ea typeface="新細明體" charset="-120"/>
              </a:rPr>
              <a:t>is a directory </a:t>
            </a:r>
            <a:r>
              <a:rPr lang="en-US" altLang="zh-TW" sz="2400" dirty="0">
                <a:ea typeface="新細明體" charset="-120"/>
              </a:rPr>
              <a:t>service central to the Windows </a:t>
            </a:r>
            <a:r>
              <a:rPr lang="en-US" altLang="zh-TW" sz="2400" dirty="0" smtClean="0">
                <a:ea typeface="新細明體" charset="-120"/>
              </a:rPr>
              <a:t>Server </a:t>
            </a:r>
            <a:r>
              <a:rPr lang="en-US" altLang="zh-TW" sz="2400" dirty="0">
                <a:ea typeface="新細明體" charset="-120"/>
              </a:rPr>
              <a:t>operating system, </a:t>
            </a:r>
            <a:r>
              <a:rPr lang="en-US" altLang="zh-TW" sz="2400" dirty="0" smtClean="0">
                <a:ea typeface="新細明體" charset="-120"/>
              </a:rPr>
              <a:t>which runs only on servers called “Domain Controllers”.</a:t>
            </a:r>
          </a:p>
          <a:p>
            <a:pPr>
              <a:lnSpc>
                <a:spcPct val="90000"/>
              </a:lnSpc>
            </a:pPr>
            <a:r>
              <a:rPr lang="en-US" altLang="zh-TW" sz="2400" dirty="0" smtClean="0">
                <a:ea typeface="新細明體" charset="-120"/>
              </a:rPr>
              <a:t>Some </a:t>
            </a:r>
            <a:r>
              <a:rPr lang="en-US" altLang="zh-TW" sz="2400" dirty="0">
                <a:ea typeface="新細明體" charset="-120"/>
              </a:rPr>
              <a:t>directory services are integrated with an </a:t>
            </a:r>
            <a:r>
              <a:rPr lang="en-US" altLang="zh-TW" sz="2400" dirty="0" smtClean="0">
                <a:ea typeface="新細明體" charset="-120"/>
              </a:rPr>
              <a:t>the operating </a:t>
            </a:r>
            <a:r>
              <a:rPr lang="en-US" altLang="zh-TW" sz="2400" dirty="0">
                <a:ea typeface="新細明體" charset="-120"/>
              </a:rPr>
              <a:t>system, and others </a:t>
            </a:r>
            <a:r>
              <a:rPr lang="en-US" altLang="zh-TW" sz="2400" dirty="0" smtClean="0">
                <a:ea typeface="新細明體" charset="-120"/>
              </a:rPr>
              <a:t>with </a:t>
            </a:r>
            <a:r>
              <a:rPr lang="en-US" altLang="zh-TW" sz="2400" dirty="0">
                <a:ea typeface="新細明體" charset="-120"/>
              </a:rPr>
              <a:t>applications such as </a:t>
            </a:r>
            <a:r>
              <a:rPr lang="en-US" altLang="zh-TW" sz="2400" dirty="0" smtClean="0">
                <a:ea typeface="新細明體" charset="-120"/>
              </a:rPr>
              <a:t>e-mail (Exchange) </a:t>
            </a:r>
            <a:r>
              <a:rPr lang="en-US" altLang="zh-TW" sz="2400" dirty="0">
                <a:ea typeface="新細明體" charset="-120"/>
              </a:rPr>
              <a:t>directories. </a:t>
            </a:r>
            <a:r>
              <a:rPr lang="en-US" altLang="zh-TW" sz="2400" dirty="0" smtClean="0">
                <a:ea typeface="新細明體" charset="-120"/>
              </a:rPr>
              <a:t> Operating </a:t>
            </a:r>
            <a:r>
              <a:rPr lang="en-US" altLang="zh-TW" sz="2400" dirty="0">
                <a:ea typeface="新細明體" charset="-120"/>
              </a:rPr>
              <a:t>system directory </a:t>
            </a:r>
            <a:r>
              <a:rPr lang="en-US" altLang="zh-TW" sz="2400" dirty="0" smtClean="0">
                <a:ea typeface="新細明體" charset="-120"/>
              </a:rPr>
              <a:t>services </a:t>
            </a:r>
            <a:r>
              <a:rPr lang="en-US" altLang="zh-TW" sz="2400" dirty="0">
                <a:ea typeface="新細明體" charset="-120"/>
              </a:rPr>
              <a:t>provide user, computer, and shared resource </a:t>
            </a:r>
            <a:r>
              <a:rPr lang="en-US" altLang="zh-TW" sz="2400" dirty="0" smtClean="0">
                <a:ea typeface="新細明體" charset="-120"/>
              </a:rPr>
              <a:t>management while application services it provides extend the functionality or management of said application.  </a:t>
            </a:r>
            <a:br>
              <a:rPr lang="en-US" altLang="zh-TW" sz="2400" dirty="0" smtClean="0">
                <a:ea typeface="新細明體" charset="-120"/>
              </a:rPr>
            </a:br>
            <a:r>
              <a:rPr lang="en-US" altLang="zh-TW" sz="2400" dirty="0" smtClean="0">
                <a:ea typeface="新細明體" charset="-120"/>
              </a:rPr>
              <a:t/>
            </a:r>
            <a:br>
              <a:rPr lang="en-US" altLang="zh-TW" sz="2400" dirty="0" smtClean="0">
                <a:ea typeface="新細明體" charset="-120"/>
              </a:rPr>
            </a:br>
            <a:r>
              <a:rPr lang="en-US" altLang="zh-TW" sz="2400" dirty="0" smtClean="0">
                <a:ea typeface="新細明體" charset="-120"/>
              </a:rPr>
              <a:t>Ex:  AD stores all </a:t>
            </a:r>
            <a:r>
              <a:rPr lang="en-US" altLang="zh-TW" sz="2400" dirty="0" err="1" smtClean="0">
                <a:ea typeface="新細明體" charset="-120"/>
              </a:rPr>
              <a:t>smtp</a:t>
            </a:r>
            <a:r>
              <a:rPr lang="en-US" altLang="zh-TW" sz="2400" dirty="0" smtClean="0">
                <a:ea typeface="新細明體" charset="-120"/>
              </a:rPr>
              <a:t> (email) address for accounts in the user objects, allowing Exchange servers to receive email destined for those addresses.</a:t>
            </a:r>
            <a:endParaRPr lang="en-US" altLang="zh-TW" sz="2400" dirty="0">
              <a:ea typeface="新細明體" charset="-120"/>
            </a:endParaRPr>
          </a:p>
        </p:txBody>
      </p:sp>
      <p:sp>
        <p:nvSpPr>
          <p:cNvPr id="4" name="Date Placeholder 3"/>
          <p:cNvSpPr>
            <a:spLocks noGrp="1"/>
          </p:cNvSpPr>
          <p:nvPr>
            <p:ph type="dt" sz="half" idx="10"/>
          </p:nvPr>
        </p:nvSpPr>
        <p:spPr/>
        <p:txBody>
          <a:bodyPr/>
          <a:lstStyle/>
          <a:p>
            <a:fld id="{293E8F31-19FF-442F-8807-A1E947CCF248}"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32</a:t>
            </a:fld>
            <a:endParaRPr lang="en-US" dirty="0"/>
          </a:p>
        </p:txBody>
      </p:sp>
    </p:spTree>
    <p:extLst>
      <p:ext uri="{BB962C8B-B14F-4D97-AF65-F5344CB8AC3E}">
        <p14:creationId xmlns:p14="http://schemas.microsoft.com/office/powerpoint/2010/main" val="333439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Utilizes a distributed architecture</a:t>
            </a:r>
            <a:endParaRPr lang="en-US" dirty="0"/>
          </a:p>
        </p:txBody>
      </p:sp>
      <p:sp>
        <p:nvSpPr>
          <p:cNvPr id="3" name="Content Placeholder 2"/>
          <p:cNvSpPr>
            <a:spLocks noGrp="1"/>
          </p:cNvSpPr>
          <p:nvPr>
            <p:ph sz="quarter" idx="1"/>
          </p:nvPr>
        </p:nvSpPr>
        <p:spPr>
          <a:xfrm>
            <a:off x="457200" y="1219200"/>
            <a:ext cx="8229600" cy="5257800"/>
          </a:xfrm>
        </p:spPr>
        <p:txBody>
          <a:bodyPr>
            <a:normAutofit/>
          </a:bodyPr>
          <a:lstStyle/>
          <a:p>
            <a:endParaRPr lang="en-US" altLang="zh-TW" sz="2400" dirty="0" smtClean="0">
              <a:ea typeface="新細明體" charset="-120"/>
            </a:endParaRPr>
          </a:p>
          <a:p>
            <a:r>
              <a:rPr lang="en-US" altLang="zh-TW" sz="2400" dirty="0" smtClean="0">
                <a:ea typeface="新細明體" charset="-120"/>
              </a:rPr>
              <a:t>In </a:t>
            </a:r>
            <a:r>
              <a:rPr lang="en-US" altLang="zh-TW" sz="2400" dirty="0">
                <a:ea typeface="新細明體" charset="-120"/>
              </a:rPr>
              <a:t>addition to providing a place to store data and services to make that data available, </a:t>
            </a:r>
            <a:r>
              <a:rPr lang="en-US" altLang="zh-TW" sz="2400" dirty="0" smtClean="0">
                <a:ea typeface="新細明體" charset="-120"/>
              </a:rPr>
              <a:t> Active Directory can also protect </a:t>
            </a:r>
            <a:r>
              <a:rPr lang="en-US" altLang="zh-TW" sz="2400" dirty="0">
                <a:ea typeface="新細明體" charset="-120"/>
              </a:rPr>
              <a:t>network objects from unauthorized access and </a:t>
            </a:r>
            <a:r>
              <a:rPr lang="en-US" altLang="zh-TW" sz="2400" dirty="0" smtClean="0">
                <a:ea typeface="新細明體" charset="-120"/>
              </a:rPr>
              <a:t>replicate </a:t>
            </a:r>
            <a:r>
              <a:rPr lang="en-US" altLang="zh-TW" sz="2400" dirty="0">
                <a:ea typeface="新細明體" charset="-120"/>
              </a:rPr>
              <a:t>information about objects across the entire network so that information about objects is not lost if one domain controller fails</a:t>
            </a:r>
            <a:r>
              <a:rPr lang="en-US" altLang="zh-TW" sz="2400" dirty="0" smtClean="0">
                <a:ea typeface="新細明體" charset="-120"/>
              </a:rPr>
              <a:t>.</a:t>
            </a:r>
          </a:p>
          <a:p>
            <a:endParaRPr lang="en-US" altLang="zh-TW" sz="2400" dirty="0" smtClean="0">
              <a:ea typeface="新細明體" charset="-120"/>
            </a:endParaRPr>
          </a:p>
          <a:p>
            <a:r>
              <a:rPr lang="en-US" altLang="zh-TW" sz="2400" dirty="0" smtClean="0">
                <a:ea typeface="新細明體" charset="-120"/>
              </a:rPr>
              <a:t>The key here is building in redundancy when designing redundancy of this service (remember our in-class exercise from last week?).</a:t>
            </a:r>
            <a:endParaRPr lang="en-US" altLang="zh-TW" sz="2400" dirty="0">
              <a:ea typeface="新細明體" charset="-120"/>
            </a:endParaRPr>
          </a:p>
        </p:txBody>
      </p:sp>
      <p:sp>
        <p:nvSpPr>
          <p:cNvPr id="4" name="Date Placeholder 3"/>
          <p:cNvSpPr>
            <a:spLocks noGrp="1"/>
          </p:cNvSpPr>
          <p:nvPr>
            <p:ph type="dt" sz="half" idx="10"/>
          </p:nvPr>
        </p:nvSpPr>
        <p:spPr/>
        <p:txBody>
          <a:bodyPr/>
          <a:lstStyle/>
          <a:p>
            <a:fld id="{2AD72B16-0B2A-4564-A49D-45E6DFA8C0DF}"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33</a:t>
            </a:fld>
            <a:endParaRPr lang="en-US" dirty="0"/>
          </a:p>
        </p:txBody>
      </p:sp>
    </p:spTree>
    <p:extLst>
      <p:ext uri="{BB962C8B-B14F-4D97-AF65-F5344CB8AC3E}">
        <p14:creationId xmlns:p14="http://schemas.microsoft.com/office/powerpoint/2010/main" val="1203847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sz="quarter" idx="1"/>
          </p:nvPr>
        </p:nvSpPr>
        <p:spPr/>
        <p:txBody>
          <a:bodyPr>
            <a:normAutofit/>
          </a:bodyPr>
          <a:lstStyle/>
          <a:p>
            <a:r>
              <a:rPr lang="en-US" altLang="zh-TW" sz="2800" dirty="0">
                <a:ea typeface="新細明體" charset="-120"/>
              </a:rPr>
              <a:t>Each domain controller has information for the entire forest to support authentication and access control.</a:t>
            </a:r>
          </a:p>
          <a:p>
            <a:r>
              <a:rPr lang="en-US" altLang="zh-TW" sz="2800" dirty="0">
                <a:ea typeface="新細明體" charset="-120"/>
              </a:rPr>
              <a:t>This provides the ability for local domain controllers (the “tree”) to provide a quick local lookup of authority.</a:t>
            </a:r>
          </a:p>
          <a:p>
            <a:r>
              <a:rPr lang="en-US" altLang="zh-TW" sz="2800" dirty="0">
                <a:ea typeface="新細明體" charset="-120"/>
              </a:rPr>
              <a:t>Not </a:t>
            </a:r>
            <a:r>
              <a:rPr lang="en-US" altLang="zh-TW" sz="2800" dirty="0" smtClean="0">
                <a:ea typeface="新細明體" charset="-120"/>
              </a:rPr>
              <a:t>only do users </a:t>
            </a:r>
            <a:r>
              <a:rPr lang="en-US" altLang="zh-TW" sz="2800" dirty="0">
                <a:ea typeface="新細明體" charset="-120"/>
              </a:rPr>
              <a:t>but every object authenticating to Active Directory must reference the global catalog </a:t>
            </a:r>
            <a:r>
              <a:rPr lang="en-US" altLang="zh-TW" sz="2800" dirty="0" smtClean="0">
                <a:ea typeface="新細明體" charset="-120"/>
              </a:rPr>
              <a:t>server (a domain controller), </a:t>
            </a:r>
            <a:r>
              <a:rPr lang="en-US" altLang="zh-TW" sz="2800" dirty="0">
                <a:ea typeface="新細明體" charset="-120"/>
              </a:rPr>
              <a:t>including every computer that </a:t>
            </a:r>
            <a:r>
              <a:rPr lang="en-US" altLang="zh-TW" sz="2800" dirty="0" smtClean="0">
                <a:ea typeface="新細明體" charset="-120"/>
              </a:rPr>
              <a:t>is joined.</a:t>
            </a:r>
            <a:endParaRPr lang="en-US" altLang="zh-TW" sz="2800" dirty="0">
              <a:ea typeface="新細明體" charset="-120"/>
            </a:endParaRPr>
          </a:p>
        </p:txBody>
      </p:sp>
      <p:sp>
        <p:nvSpPr>
          <p:cNvPr id="4" name="Date Placeholder 3"/>
          <p:cNvSpPr>
            <a:spLocks noGrp="1"/>
          </p:cNvSpPr>
          <p:nvPr>
            <p:ph type="dt" sz="half" idx="10"/>
          </p:nvPr>
        </p:nvSpPr>
        <p:spPr/>
        <p:txBody>
          <a:bodyPr/>
          <a:lstStyle/>
          <a:p>
            <a:fld id="{FF2AF190-FC58-443C-BE6E-43B1BFA21BE2}"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34</a:t>
            </a:fld>
            <a:endParaRPr lang="en-US" dirty="0"/>
          </a:p>
        </p:txBody>
      </p:sp>
    </p:spTree>
    <p:extLst>
      <p:ext uri="{BB962C8B-B14F-4D97-AF65-F5344CB8AC3E}">
        <p14:creationId xmlns:p14="http://schemas.microsoft.com/office/powerpoint/2010/main" val="1288610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using AD - Users</a:t>
            </a:r>
            <a:endParaRPr lang="en-US" dirty="0"/>
          </a:p>
        </p:txBody>
      </p:sp>
      <p:sp>
        <p:nvSpPr>
          <p:cNvPr id="3" name="Content Placeholder 2"/>
          <p:cNvSpPr>
            <a:spLocks noGrp="1"/>
          </p:cNvSpPr>
          <p:nvPr>
            <p:ph sz="quarter" idx="1"/>
          </p:nvPr>
        </p:nvSpPr>
        <p:spPr/>
        <p:txBody>
          <a:bodyPr>
            <a:normAutofit fontScale="92500" lnSpcReduction="20000"/>
          </a:bodyPr>
          <a:lstStyle/>
          <a:p>
            <a:pPr>
              <a:buFontTx/>
              <a:buNone/>
            </a:pPr>
            <a:r>
              <a:rPr lang="en-US" altLang="zh-TW" sz="2800" dirty="0" smtClean="0">
                <a:ea typeface="新細明體" charset="-120"/>
              </a:rPr>
              <a:t>Prior to AD</a:t>
            </a:r>
          </a:p>
          <a:p>
            <a:pPr>
              <a:spcBef>
                <a:spcPct val="50000"/>
              </a:spcBef>
            </a:pPr>
            <a:r>
              <a:rPr lang="en-US" altLang="zh-TW" sz="2800" dirty="0" smtClean="0">
                <a:ea typeface="新細明體" charset="-120"/>
              </a:rPr>
              <a:t>User accounts were configured in all of the disparate systems that users had to access, each with different passwords and policies governing access.  </a:t>
            </a:r>
            <a:r>
              <a:rPr lang="en-US" altLang="zh-TW" sz="2800" dirty="0" err="1" smtClean="0">
                <a:ea typeface="新細明體" charset="-120"/>
              </a:rPr>
              <a:t>Myslice</a:t>
            </a:r>
            <a:r>
              <a:rPr lang="en-US" altLang="zh-TW" sz="2800" dirty="0" smtClean="0">
                <a:ea typeface="新細明體" charset="-120"/>
              </a:rPr>
              <a:t>, Email, file sharing servers, database servers, </a:t>
            </a:r>
            <a:r>
              <a:rPr lang="en-US" altLang="zh-TW" sz="2800" dirty="0" err="1" smtClean="0">
                <a:ea typeface="新細明體" charset="-120"/>
              </a:rPr>
              <a:t>Peoplesoft</a:t>
            </a:r>
            <a:r>
              <a:rPr lang="en-US" altLang="zh-TW" sz="2800" dirty="0" smtClean="0">
                <a:ea typeface="新細明體" charset="-120"/>
              </a:rPr>
              <a:t>, registrar system, etc…</a:t>
            </a:r>
            <a:endParaRPr lang="en-US" altLang="zh-TW" sz="2800" dirty="0">
              <a:ea typeface="新細明體" charset="-120"/>
            </a:endParaRPr>
          </a:p>
          <a:p>
            <a:pPr>
              <a:lnSpc>
                <a:spcPct val="50000"/>
              </a:lnSpc>
              <a:buFontTx/>
              <a:buNone/>
            </a:pPr>
            <a:endParaRPr lang="en-US" altLang="zh-TW" sz="3200" dirty="0">
              <a:ea typeface="新細明體" charset="-120"/>
            </a:endParaRPr>
          </a:p>
          <a:p>
            <a:pPr>
              <a:lnSpc>
                <a:spcPct val="50000"/>
              </a:lnSpc>
              <a:buFontTx/>
              <a:buNone/>
            </a:pPr>
            <a:r>
              <a:rPr lang="en-US" altLang="zh-TW" sz="2800" dirty="0" smtClean="0">
                <a:ea typeface="新細明體" charset="-120"/>
              </a:rPr>
              <a:t>After AD</a:t>
            </a:r>
            <a:endParaRPr lang="en-US" altLang="zh-TW" sz="2800" dirty="0">
              <a:ea typeface="新細明體" charset="-120"/>
            </a:endParaRPr>
          </a:p>
          <a:p>
            <a:r>
              <a:rPr lang="en-US" altLang="zh-TW" sz="2800" dirty="0" smtClean="0">
                <a:ea typeface="新細明體" charset="-120"/>
              </a:rPr>
              <a:t>User accounts are created one central directory system and all other systems access AD for account information.  Single account to manage, single system for making password changes,  and groups can be created in AD for granting multiple users access to the same resource.</a:t>
            </a:r>
            <a:endParaRPr lang="en-US" altLang="zh-TW" sz="2800" dirty="0">
              <a:ea typeface="新細明體" charset="-120"/>
            </a:endParaRPr>
          </a:p>
          <a:p>
            <a:endParaRPr lang="en-US" altLang="zh-TW" sz="2800" dirty="0">
              <a:ea typeface="新細明體" charset="-120"/>
            </a:endParaRPr>
          </a:p>
        </p:txBody>
      </p:sp>
      <p:sp>
        <p:nvSpPr>
          <p:cNvPr id="4" name="Date Placeholder 3"/>
          <p:cNvSpPr>
            <a:spLocks noGrp="1"/>
          </p:cNvSpPr>
          <p:nvPr>
            <p:ph type="dt" sz="half" idx="10"/>
          </p:nvPr>
        </p:nvSpPr>
        <p:spPr/>
        <p:txBody>
          <a:bodyPr/>
          <a:lstStyle/>
          <a:p>
            <a:fld id="{10B66EA8-4CA4-453E-8508-E25434F109B6}"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35</a:t>
            </a:fld>
            <a:endParaRPr lang="en-US" dirty="0"/>
          </a:p>
        </p:txBody>
      </p:sp>
    </p:spTree>
    <p:extLst>
      <p:ext uri="{BB962C8B-B14F-4D97-AF65-F5344CB8AC3E}">
        <p14:creationId xmlns:p14="http://schemas.microsoft.com/office/powerpoint/2010/main" val="1726274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using AD - Computers</a:t>
            </a:r>
            <a:endParaRPr lang="en-US" dirty="0"/>
          </a:p>
        </p:txBody>
      </p:sp>
      <p:sp>
        <p:nvSpPr>
          <p:cNvPr id="3" name="Content Placeholder 2"/>
          <p:cNvSpPr>
            <a:spLocks noGrp="1"/>
          </p:cNvSpPr>
          <p:nvPr>
            <p:ph sz="quarter" idx="1"/>
          </p:nvPr>
        </p:nvSpPr>
        <p:spPr/>
        <p:txBody>
          <a:bodyPr>
            <a:normAutofit fontScale="92500" lnSpcReduction="10000"/>
          </a:bodyPr>
          <a:lstStyle/>
          <a:p>
            <a:pPr>
              <a:buFontTx/>
              <a:buNone/>
            </a:pPr>
            <a:r>
              <a:rPr lang="en-US" altLang="zh-TW" sz="2800" dirty="0" smtClean="0">
                <a:ea typeface="新細明體" charset="-120"/>
              </a:rPr>
              <a:t>Prior to AD</a:t>
            </a:r>
          </a:p>
          <a:p>
            <a:pPr>
              <a:spcBef>
                <a:spcPct val="50000"/>
              </a:spcBef>
            </a:pPr>
            <a:r>
              <a:rPr lang="en-US" altLang="zh-TW" sz="2800" dirty="0" smtClean="0">
                <a:ea typeface="新細明體" charset="-120"/>
              </a:rPr>
              <a:t>PCs were setup as standalone entities, </a:t>
            </a:r>
            <a:r>
              <a:rPr lang="en-US" altLang="zh-TW" sz="2800" dirty="0">
                <a:ea typeface="新細明體" charset="-120"/>
              </a:rPr>
              <a:t>it would take as much as </a:t>
            </a:r>
            <a:r>
              <a:rPr lang="en-US" altLang="zh-TW" sz="2800" dirty="0" smtClean="0">
                <a:ea typeface="新細明體" charset="-120"/>
              </a:rPr>
              <a:t>10-20 </a:t>
            </a:r>
            <a:r>
              <a:rPr lang="en-US" altLang="zh-TW" sz="2800" dirty="0">
                <a:ea typeface="新細明體" charset="-120"/>
              </a:rPr>
              <a:t>hours of effort to manually visit each </a:t>
            </a:r>
            <a:r>
              <a:rPr lang="en-US" altLang="zh-TW" sz="2800" dirty="0" smtClean="0">
                <a:ea typeface="新細明體" charset="-120"/>
              </a:rPr>
              <a:t>machine to configure the OS, setup local user accounts, map network drives, install software, etc… Not to mention the ongoing maintenance costs!</a:t>
            </a:r>
            <a:endParaRPr lang="en-US" altLang="zh-TW" sz="2800" dirty="0">
              <a:ea typeface="新細明體" charset="-120"/>
            </a:endParaRPr>
          </a:p>
          <a:p>
            <a:pPr>
              <a:lnSpc>
                <a:spcPct val="50000"/>
              </a:lnSpc>
              <a:buFontTx/>
              <a:buNone/>
            </a:pPr>
            <a:endParaRPr lang="en-US" altLang="zh-TW" sz="3200" dirty="0">
              <a:ea typeface="新細明體" charset="-120"/>
            </a:endParaRPr>
          </a:p>
          <a:p>
            <a:pPr>
              <a:lnSpc>
                <a:spcPct val="50000"/>
              </a:lnSpc>
              <a:buFontTx/>
              <a:buNone/>
            </a:pPr>
            <a:r>
              <a:rPr lang="en-US" altLang="zh-TW" sz="2800" dirty="0" smtClean="0">
                <a:ea typeface="新細明體" charset="-120"/>
              </a:rPr>
              <a:t>After AD</a:t>
            </a:r>
            <a:endParaRPr lang="en-US" altLang="zh-TW" sz="2800" dirty="0">
              <a:ea typeface="新細明體" charset="-120"/>
            </a:endParaRPr>
          </a:p>
          <a:p>
            <a:r>
              <a:rPr lang="en-US" altLang="zh-TW" sz="2800" dirty="0" smtClean="0">
                <a:ea typeface="新細明體" charset="-120"/>
              </a:rPr>
              <a:t>PCs are joined to the domain, group policies </a:t>
            </a:r>
            <a:r>
              <a:rPr lang="en-US" altLang="zh-TW" sz="2800" dirty="0">
                <a:ea typeface="新細明體" charset="-120"/>
              </a:rPr>
              <a:t>can be created that will push </a:t>
            </a:r>
            <a:r>
              <a:rPr lang="en-US" altLang="zh-TW" sz="2800" dirty="0" smtClean="0">
                <a:ea typeface="新細明體" charset="-120"/>
              </a:rPr>
              <a:t>new </a:t>
            </a:r>
            <a:r>
              <a:rPr lang="en-US" altLang="zh-TW" sz="2800" dirty="0">
                <a:ea typeface="新細明體" charset="-120"/>
              </a:rPr>
              <a:t>security </a:t>
            </a:r>
            <a:r>
              <a:rPr lang="en-US" altLang="zh-TW" sz="2800" dirty="0" smtClean="0">
                <a:ea typeface="新細明體" charset="-120"/>
              </a:rPr>
              <a:t>patches, software, shared printers, and manage settings for all machines with a few mouse clicks.</a:t>
            </a:r>
            <a:endParaRPr lang="en-US" altLang="zh-TW" sz="2800" dirty="0">
              <a:ea typeface="新細明體" charset="-120"/>
            </a:endParaRPr>
          </a:p>
          <a:p>
            <a:endParaRPr lang="en-US" altLang="zh-TW" sz="2800" dirty="0">
              <a:ea typeface="新細明體" charset="-120"/>
            </a:endParaRPr>
          </a:p>
        </p:txBody>
      </p:sp>
      <p:sp>
        <p:nvSpPr>
          <p:cNvPr id="4" name="Date Placeholder 3"/>
          <p:cNvSpPr>
            <a:spLocks noGrp="1"/>
          </p:cNvSpPr>
          <p:nvPr>
            <p:ph type="dt" sz="half" idx="10"/>
          </p:nvPr>
        </p:nvSpPr>
        <p:spPr/>
        <p:txBody>
          <a:bodyPr/>
          <a:lstStyle/>
          <a:p>
            <a:fld id="{0225C044-9D61-4355-8B2F-58D5EB60D574}"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36</a:t>
            </a:fld>
            <a:endParaRPr lang="en-US" dirty="0"/>
          </a:p>
        </p:txBody>
      </p:sp>
    </p:spTree>
    <p:extLst>
      <p:ext uri="{BB962C8B-B14F-4D97-AF65-F5344CB8AC3E}">
        <p14:creationId xmlns:p14="http://schemas.microsoft.com/office/powerpoint/2010/main" val="700903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endParaRPr lang="en-US" altLang="zh-TW" sz="2800" dirty="0">
              <a:ea typeface="新細明體"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79" y="533400"/>
            <a:ext cx="8323521" cy="623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F430F78-D09A-4EFC-81CC-6294307F55F4}"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37</a:t>
            </a:fld>
            <a:endParaRPr lang="en-US" dirty="0"/>
          </a:p>
        </p:txBody>
      </p:sp>
    </p:spTree>
    <p:extLst>
      <p:ext uri="{BB962C8B-B14F-4D97-AF65-F5344CB8AC3E}">
        <p14:creationId xmlns:p14="http://schemas.microsoft.com/office/powerpoint/2010/main" val="265290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Documentation</a:t>
            </a:r>
            <a:endParaRPr lang="en-US" dirty="0"/>
          </a:p>
        </p:txBody>
      </p:sp>
      <p:sp>
        <p:nvSpPr>
          <p:cNvPr id="5" name="Text Placeholder 4"/>
          <p:cNvSpPr>
            <a:spLocks noGrp="1"/>
          </p:cNvSpPr>
          <p:nvPr>
            <p:ph type="body" idx="1"/>
          </p:nvPr>
        </p:nvSpPr>
        <p:spPr/>
        <p:txBody>
          <a:bodyPr/>
          <a:lstStyle/>
          <a:p>
            <a:r>
              <a:rPr lang="en-US" dirty="0" smtClean="0"/>
              <a:t>Every SA’s favorite thing to do!</a:t>
            </a:r>
            <a:endParaRPr lang="en-US" dirty="0"/>
          </a:p>
        </p:txBody>
      </p:sp>
      <p:sp>
        <p:nvSpPr>
          <p:cNvPr id="2" name="Date Placeholder 1"/>
          <p:cNvSpPr>
            <a:spLocks noGrp="1"/>
          </p:cNvSpPr>
          <p:nvPr>
            <p:ph type="dt" sz="half" idx="10"/>
          </p:nvPr>
        </p:nvSpPr>
        <p:spPr/>
        <p:txBody>
          <a:bodyPr/>
          <a:lstStyle/>
          <a:p>
            <a:fld id="{74E931DF-E22F-41D1-A928-8676FF883ABB}" type="datetime1">
              <a:rPr lang="en-US" smtClean="0"/>
              <a:t>9/19/2018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38</a:t>
            </a:fld>
            <a:endParaRPr lang="en-US"/>
          </a:p>
        </p:txBody>
      </p:sp>
    </p:spTree>
    <p:extLst>
      <p:ext uri="{BB962C8B-B14F-4D97-AF65-F5344CB8AC3E}">
        <p14:creationId xmlns:p14="http://schemas.microsoft.com/office/powerpoint/2010/main" val="4225666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Documentation?</a:t>
            </a:r>
            <a:endParaRPr lang="en-US" dirty="0"/>
          </a:p>
        </p:txBody>
      </p:sp>
      <p:sp>
        <p:nvSpPr>
          <p:cNvPr id="3" name="Content Placeholder 2"/>
          <p:cNvSpPr>
            <a:spLocks noGrp="1"/>
          </p:cNvSpPr>
          <p:nvPr>
            <p:ph sz="quarter" idx="1"/>
          </p:nvPr>
        </p:nvSpPr>
        <p:spPr/>
        <p:txBody>
          <a:bodyPr/>
          <a:lstStyle/>
          <a:p>
            <a:r>
              <a:rPr lang="en-US" dirty="0" smtClean="0"/>
              <a:t>Documentation</a:t>
            </a:r>
            <a:r>
              <a:rPr lang="en-US" dirty="0"/>
              <a:t>: </a:t>
            </a:r>
            <a:r>
              <a:rPr lang="en-US" dirty="0" smtClean="0"/>
              <a:t> Process </a:t>
            </a:r>
            <a:r>
              <a:rPr lang="en-US" dirty="0"/>
              <a:t>of keeping records for the purpose of referencing information at a later time or for use by others.</a:t>
            </a:r>
          </a:p>
          <a:p>
            <a:r>
              <a:rPr lang="en-US" dirty="0"/>
              <a:t>What should be documented?</a:t>
            </a:r>
          </a:p>
          <a:p>
            <a:pPr lvl="1"/>
            <a:r>
              <a:rPr lang="en-US" dirty="0"/>
              <a:t>What you need later in time. </a:t>
            </a:r>
          </a:p>
          <a:p>
            <a:pPr lvl="1"/>
            <a:r>
              <a:rPr lang="en-US" dirty="0"/>
              <a:t>Don’t’ try to document everything. </a:t>
            </a:r>
            <a:r>
              <a:rPr lang="en-US" dirty="0" smtClean="0"/>
              <a:t> You </a:t>
            </a:r>
            <a:r>
              <a:rPr lang="en-US" dirty="0"/>
              <a:t>can’t.</a:t>
            </a:r>
          </a:p>
          <a:p>
            <a:pPr lvl="1"/>
            <a:r>
              <a:rPr lang="en-US" dirty="0"/>
              <a:t>Don’t over complicate </a:t>
            </a:r>
            <a:r>
              <a:rPr lang="en-US" dirty="0" smtClean="0"/>
              <a:t>documentation.</a:t>
            </a:r>
          </a:p>
          <a:p>
            <a:pPr marL="0" indent="0">
              <a:buNone/>
            </a:pPr>
            <a:endParaRPr lang="en-US" dirty="0"/>
          </a:p>
        </p:txBody>
      </p:sp>
      <p:sp>
        <p:nvSpPr>
          <p:cNvPr id="4" name="Date Placeholder 3"/>
          <p:cNvSpPr>
            <a:spLocks noGrp="1"/>
          </p:cNvSpPr>
          <p:nvPr>
            <p:ph type="dt" sz="half" idx="10"/>
          </p:nvPr>
        </p:nvSpPr>
        <p:spPr/>
        <p:txBody>
          <a:bodyPr/>
          <a:lstStyle/>
          <a:p>
            <a:fld id="{9FC66197-69CC-4F30-858C-3ACF6CE83399}"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39</a:t>
            </a:fld>
            <a:endParaRPr lang="en-US" dirty="0"/>
          </a:p>
        </p:txBody>
      </p:sp>
    </p:spTree>
    <p:extLst>
      <p:ext uri="{BB962C8B-B14F-4D97-AF65-F5344CB8AC3E}">
        <p14:creationId xmlns:p14="http://schemas.microsoft.com/office/powerpoint/2010/main" val="1333776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sorts of namespaces:</a:t>
            </a:r>
            <a:endParaRPr lang="en-US" dirty="0"/>
          </a:p>
        </p:txBody>
      </p:sp>
      <p:graphicFrame>
        <p:nvGraphicFramePr>
          <p:cNvPr id="4" name="Diagram 3"/>
          <p:cNvGraphicFramePr/>
          <p:nvPr/>
        </p:nvGraphicFramePr>
        <p:xfrm>
          <a:off x="685800" y="1371600"/>
          <a:ext cx="8001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5C8239A-D848-4E26-B532-0F9C674AD1C6}"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825043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800" dirty="0" smtClean="0"/>
              <a:t>What?</a:t>
            </a:r>
          </a:p>
          <a:p>
            <a:pPr lvl="1"/>
            <a:r>
              <a:rPr lang="en-US" sz="2200" dirty="0" smtClean="0"/>
              <a:t>Complex procedures</a:t>
            </a:r>
          </a:p>
          <a:p>
            <a:pPr lvl="1"/>
            <a:r>
              <a:rPr lang="en-US" sz="2500" dirty="0" smtClean="0"/>
              <a:t>Screen captures</a:t>
            </a:r>
          </a:p>
          <a:p>
            <a:pPr lvl="1"/>
            <a:r>
              <a:rPr lang="en-US" sz="2500" dirty="0" smtClean="0"/>
              <a:t>Source code</a:t>
            </a:r>
            <a:endParaRPr lang="en-US" sz="2500" dirty="0"/>
          </a:p>
          <a:p>
            <a:r>
              <a:rPr lang="en-US" sz="2800" dirty="0" smtClean="0"/>
              <a:t>How?</a:t>
            </a:r>
          </a:p>
          <a:p>
            <a:pPr lvl="1"/>
            <a:r>
              <a:rPr lang="en-US" sz="2500" dirty="0" smtClean="0"/>
              <a:t>Templates (title, metadata, what, body)</a:t>
            </a:r>
          </a:p>
          <a:p>
            <a:pPr lvl="1"/>
            <a:r>
              <a:rPr lang="en-US" sz="2500" dirty="0" smtClean="0"/>
              <a:t>Tools (wiki, document repository, shared drive)</a:t>
            </a:r>
          </a:p>
          <a:p>
            <a:r>
              <a:rPr lang="en-US" sz="2800" dirty="0" smtClean="0"/>
              <a:t>Why?</a:t>
            </a:r>
          </a:p>
          <a:p>
            <a:pPr lvl="1"/>
            <a:r>
              <a:rPr lang="en-US" sz="2500" dirty="0" smtClean="0"/>
              <a:t>Train other staff</a:t>
            </a:r>
          </a:p>
          <a:p>
            <a:pPr lvl="1"/>
            <a:r>
              <a:rPr lang="en-US" sz="2500" dirty="0" smtClean="0"/>
              <a:t>Eliminate single-person dependencies</a:t>
            </a:r>
          </a:p>
          <a:p>
            <a:pPr lvl="1"/>
            <a:r>
              <a:rPr lang="en-US" sz="2500" dirty="0" smtClean="0"/>
              <a:t>Reduce support calls</a:t>
            </a:r>
          </a:p>
          <a:p>
            <a:pPr lvl="1"/>
            <a:r>
              <a:rPr lang="en-US" sz="2500" dirty="0" smtClean="0"/>
              <a:t>Justify the need for additional staff</a:t>
            </a:r>
            <a:endParaRPr lang="en-US" sz="2500" dirty="0"/>
          </a:p>
          <a:p>
            <a:endParaRPr lang="en-US" dirty="0"/>
          </a:p>
        </p:txBody>
      </p:sp>
      <p:sp>
        <p:nvSpPr>
          <p:cNvPr id="4" name="Date Placeholder 3"/>
          <p:cNvSpPr>
            <a:spLocks noGrp="1"/>
          </p:cNvSpPr>
          <p:nvPr>
            <p:ph type="dt" sz="half" idx="10"/>
          </p:nvPr>
        </p:nvSpPr>
        <p:spPr/>
        <p:txBody>
          <a:bodyPr/>
          <a:lstStyle/>
          <a:p>
            <a:fld id="{F5AA3603-871A-4201-A3F7-B8351315EE2D}"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40</a:t>
            </a:fld>
            <a:endParaRPr lang="en-US" dirty="0"/>
          </a:p>
        </p:txBody>
      </p:sp>
    </p:spTree>
    <p:extLst>
      <p:ext uri="{BB962C8B-B14F-4D97-AF65-F5344CB8AC3E}">
        <p14:creationId xmlns:p14="http://schemas.microsoft.com/office/powerpoint/2010/main" val="3237436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templates</a:t>
            </a:r>
            <a:endParaRPr lang="en-US" dirty="0"/>
          </a:p>
        </p:txBody>
      </p:sp>
      <p:sp>
        <p:nvSpPr>
          <p:cNvPr id="3" name="Content Placeholder 2"/>
          <p:cNvSpPr>
            <a:spLocks noGrp="1"/>
          </p:cNvSpPr>
          <p:nvPr>
            <p:ph sz="quarter" idx="1"/>
          </p:nvPr>
        </p:nvSpPr>
        <p:spPr/>
        <p:txBody>
          <a:bodyPr/>
          <a:lstStyle/>
          <a:p>
            <a:r>
              <a:rPr lang="en-US" dirty="0"/>
              <a:t>Create a document template </a:t>
            </a:r>
            <a:r>
              <a:rPr lang="en-US" dirty="0" smtClean="0"/>
              <a:t>for </a:t>
            </a:r>
            <a:r>
              <a:rPr lang="en-US" dirty="0"/>
              <a:t>similar types of documentation</a:t>
            </a:r>
          </a:p>
          <a:p>
            <a:pPr lvl="1"/>
            <a:r>
              <a:rPr lang="en-US" dirty="0"/>
              <a:t>Title: </a:t>
            </a:r>
            <a:r>
              <a:rPr lang="en-US" dirty="0" smtClean="0"/>
              <a:t> title </a:t>
            </a:r>
            <a:r>
              <a:rPr lang="en-US" dirty="0"/>
              <a:t>of document that others understand</a:t>
            </a:r>
          </a:p>
          <a:p>
            <a:pPr lvl="1"/>
            <a:r>
              <a:rPr lang="en-US" dirty="0"/>
              <a:t>Metadata: </a:t>
            </a:r>
            <a:r>
              <a:rPr lang="en-US" dirty="0" smtClean="0"/>
              <a:t> author’s </a:t>
            </a:r>
            <a:r>
              <a:rPr lang="en-US" dirty="0"/>
              <a:t>name, date created / </a:t>
            </a:r>
            <a:r>
              <a:rPr lang="en-US" dirty="0" smtClean="0"/>
              <a:t>modified, </a:t>
            </a:r>
            <a:r>
              <a:rPr lang="en-US" dirty="0"/>
              <a:t>etc.</a:t>
            </a:r>
          </a:p>
          <a:p>
            <a:pPr lvl="1"/>
            <a:r>
              <a:rPr lang="en-US" dirty="0"/>
              <a:t>What: </a:t>
            </a:r>
            <a:r>
              <a:rPr lang="en-US" dirty="0" smtClean="0"/>
              <a:t> describing </a:t>
            </a:r>
            <a:r>
              <a:rPr lang="en-US" dirty="0"/>
              <a:t>the </a:t>
            </a:r>
            <a:r>
              <a:rPr lang="en-US" dirty="0" smtClean="0"/>
              <a:t>goal or purpose </a:t>
            </a:r>
            <a:r>
              <a:rPr lang="en-US" dirty="0"/>
              <a:t>of the document</a:t>
            </a:r>
          </a:p>
          <a:p>
            <a:pPr lvl="1"/>
            <a:r>
              <a:rPr lang="en-US" dirty="0"/>
              <a:t>Body: </a:t>
            </a:r>
            <a:r>
              <a:rPr lang="en-US" dirty="0" smtClean="0"/>
              <a:t> the </a:t>
            </a:r>
            <a:r>
              <a:rPr lang="en-US" dirty="0"/>
              <a:t>information your interested in documenting.</a:t>
            </a:r>
          </a:p>
          <a:p>
            <a:endParaRPr lang="en-US" dirty="0"/>
          </a:p>
        </p:txBody>
      </p:sp>
      <p:sp>
        <p:nvSpPr>
          <p:cNvPr id="4" name="Date Placeholder 3"/>
          <p:cNvSpPr>
            <a:spLocks noGrp="1"/>
          </p:cNvSpPr>
          <p:nvPr>
            <p:ph type="dt" sz="half" idx="10"/>
          </p:nvPr>
        </p:nvSpPr>
        <p:spPr/>
        <p:txBody>
          <a:bodyPr/>
          <a:lstStyle/>
          <a:p>
            <a:fld id="{D3972A74-8EE7-4250-AD8D-E37526EEF83D}"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41</a:t>
            </a:fld>
            <a:endParaRPr lang="en-US" dirty="0"/>
          </a:p>
        </p:txBody>
      </p:sp>
    </p:spTree>
    <p:extLst>
      <p:ext uri="{BB962C8B-B14F-4D97-AF65-F5344CB8AC3E}">
        <p14:creationId xmlns:p14="http://schemas.microsoft.com/office/powerpoint/2010/main" val="761174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Common SA Documents</a:t>
            </a:r>
            <a:endParaRPr lang="en-US" dirty="0"/>
          </a:p>
        </p:txBody>
      </p:sp>
      <p:sp>
        <p:nvSpPr>
          <p:cNvPr id="3" name="Content Placeholder 2"/>
          <p:cNvSpPr>
            <a:spLocks noGrp="1"/>
          </p:cNvSpPr>
          <p:nvPr>
            <p:ph sz="quarter" idx="1"/>
          </p:nvPr>
        </p:nvSpPr>
        <p:spPr/>
        <p:txBody>
          <a:bodyPr/>
          <a:lstStyle/>
          <a:p>
            <a:pPr>
              <a:lnSpc>
                <a:spcPct val="90000"/>
              </a:lnSpc>
            </a:pPr>
            <a:r>
              <a:rPr lang="en-US" dirty="0"/>
              <a:t>Screen captures or screen shots</a:t>
            </a:r>
          </a:p>
          <a:p>
            <a:pPr>
              <a:lnSpc>
                <a:spcPct val="90000"/>
              </a:lnSpc>
            </a:pPr>
            <a:r>
              <a:rPr lang="en-US" dirty="0"/>
              <a:t>Serial numbers or licensing information</a:t>
            </a:r>
          </a:p>
          <a:p>
            <a:pPr>
              <a:lnSpc>
                <a:spcPct val="90000"/>
              </a:lnSpc>
            </a:pPr>
            <a:r>
              <a:rPr lang="en-US" dirty="0"/>
              <a:t>Complex </a:t>
            </a:r>
            <a:r>
              <a:rPr lang="en-US" dirty="0" smtClean="0"/>
              <a:t>commands or procedures</a:t>
            </a:r>
            <a:endParaRPr lang="en-US" dirty="0"/>
          </a:p>
          <a:p>
            <a:pPr>
              <a:lnSpc>
                <a:spcPct val="90000"/>
              </a:lnSpc>
            </a:pPr>
            <a:r>
              <a:rPr lang="en-US" dirty="0"/>
              <a:t>Source code, if writing programs</a:t>
            </a:r>
          </a:p>
          <a:p>
            <a:pPr>
              <a:lnSpc>
                <a:spcPct val="90000"/>
              </a:lnSpc>
            </a:pPr>
            <a:r>
              <a:rPr lang="en-US" dirty="0"/>
              <a:t>Important contact information, vendors information, emergency contact information.</a:t>
            </a:r>
          </a:p>
          <a:p>
            <a:pPr>
              <a:lnSpc>
                <a:spcPct val="90000"/>
              </a:lnSpc>
            </a:pPr>
            <a:r>
              <a:rPr lang="en-US" dirty="0"/>
              <a:t>Checklists needed for common repetitive tasks.</a:t>
            </a:r>
          </a:p>
          <a:p>
            <a:r>
              <a:rPr lang="en-US" dirty="0" smtClean="0"/>
              <a:t>System/service design documents</a:t>
            </a:r>
            <a:endParaRPr lang="en-US" dirty="0"/>
          </a:p>
        </p:txBody>
      </p:sp>
      <p:sp>
        <p:nvSpPr>
          <p:cNvPr id="4" name="Date Placeholder 3"/>
          <p:cNvSpPr>
            <a:spLocks noGrp="1"/>
          </p:cNvSpPr>
          <p:nvPr>
            <p:ph type="dt" sz="half" idx="10"/>
          </p:nvPr>
        </p:nvSpPr>
        <p:spPr/>
        <p:txBody>
          <a:bodyPr/>
          <a:lstStyle/>
          <a:p>
            <a:fld id="{6B5AD630-21AA-4513-8B96-57DEA23A9AE5}"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42</a:t>
            </a:fld>
            <a:endParaRPr lang="en-US" dirty="0"/>
          </a:p>
        </p:txBody>
      </p:sp>
    </p:spTree>
    <p:extLst>
      <p:ext uri="{BB962C8B-B14F-4D97-AF65-F5344CB8AC3E}">
        <p14:creationId xmlns:p14="http://schemas.microsoft.com/office/powerpoint/2010/main" val="3645810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Documentation</a:t>
            </a:r>
            <a:endParaRPr lang="en-US" dirty="0"/>
          </a:p>
        </p:txBody>
      </p:sp>
      <p:sp>
        <p:nvSpPr>
          <p:cNvPr id="3" name="Content Placeholder 2"/>
          <p:cNvSpPr>
            <a:spLocks noGrp="1"/>
          </p:cNvSpPr>
          <p:nvPr>
            <p:ph sz="quarter" idx="1"/>
          </p:nvPr>
        </p:nvSpPr>
        <p:spPr/>
        <p:txBody>
          <a:bodyPr>
            <a:normAutofit fontScale="85000" lnSpcReduction="10000"/>
          </a:bodyPr>
          <a:lstStyle/>
          <a:p>
            <a:pPr>
              <a:lnSpc>
                <a:spcPct val="110000"/>
              </a:lnSpc>
              <a:spcBef>
                <a:spcPts val="0"/>
              </a:spcBef>
              <a:buNone/>
            </a:pPr>
            <a:r>
              <a:rPr lang="en-US" sz="3200" dirty="0"/>
              <a:t>Systems for documentation </a:t>
            </a:r>
            <a:r>
              <a:rPr lang="en-US" sz="3200" dirty="0" smtClean="0"/>
              <a:t>other </a:t>
            </a:r>
            <a:r>
              <a:rPr lang="en-US" sz="3200" dirty="0"/>
              <a:t>than file shares</a:t>
            </a:r>
          </a:p>
          <a:p>
            <a:pPr>
              <a:lnSpc>
                <a:spcPct val="110000"/>
              </a:lnSpc>
              <a:spcBef>
                <a:spcPts val="0"/>
              </a:spcBef>
            </a:pPr>
            <a:r>
              <a:rPr lang="en-US" sz="3000" dirty="0" err="1"/>
              <a:t>Helpdeks</a:t>
            </a:r>
            <a:r>
              <a:rPr lang="en-US" sz="3000" dirty="0"/>
              <a:t>, </a:t>
            </a:r>
            <a:r>
              <a:rPr lang="en-US" sz="3000" dirty="0" err="1"/>
              <a:t>SysAdmins</a:t>
            </a:r>
            <a:r>
              <a:rPr lang="en-US" sz="3000" dirty="0"/>
              <a:t>, Procedures, </a:t>
            </a:r>
            <a:r>
              <a:rPr lang="en-US" sz="3000" dirty="0" smtClean="0"/>
              <a:t>FAQ, </a:t>
            </a:r>
            <a:r>
              <a:rPr lang="en-US" sz="3000" dirty="0" err="1"/>
              <a:t>etc</a:t>
            </a:r>
            <a:endParaRPr lang="en-US" sz="3000" dirty="0"/>
          </a:p>
          <a:p>
            <a:pPr>
              <a:lnSpc>
                <a:spcPct val="110000"/>
              </a:lnSpc>
              <a:spcBef>
                <a:spcPts val="0"/>
              </a:spcBef>
            </a:pPr>
            <a:r>
              <a:rPr lang="en-US" sz="3000" dirty="0"/>
              <a:t>Wiki, such as wikipedia.com</a:t>
            </a:r>
          </a:p>
          <a:p>
            <a:pPr lvl="1">
              <a:lnSpc>
                <a:spcPct val="110000"/>
              </a:lnSpc>
              <a:spcBef>
                <a:spcPts val="0"/>
              </a:spcBef>
            </a:pPr>
            <a:r>
              <a:rPr lang="en-US" sz="2600" dirty="0"/>
              <a:t>Confluence: </a:t>
            </a:r>
            <a:r>
              <a:rPr lang="en-US" sz="2600" dirty="0">
                <a:hlinkClick r:id="rId3"/>
              </a:rPr>
              <a:t>http://answers.syr.edu</a:t>
            </a:r>
            <a:endParaRPr lang="en-US" sz="2600" dirty="0"/>
          </a:p>
          <a:p>
            <a:pPr>
              <a:lnSpc>
                <a:spcPct val="110000"/>
              </a:lnSpc>
              <a:spcBef>
                <a:spcPts val="0"/>
              </a:spcBef>
            </a:pPr>
            <a:r>
              <a:rPr lang="en-US" sz="3000" dirty="0" err="1"/>
              <a:t>Sharepoint</a:t>
            </a:r>
            <a:r>
              <a:rPr lang="en-US" sz="3000" dirty="0"/>
              <a:t>: </a:t>
            </a:r>
            <a:r>
              <a:rPr lang="en-US" sz="3000" dirty="0">
                <a:hlinkClick r:id="rId4"/>
              </a:rPr>
              <a:t>http://sp.syr.edu</a:t>
            </a:r>
            <a:endParaRPr lang="en-US" sz="3000" dirty="0"/>
          </a:p>
          <a:p>
            <a:pPr>
              <a:lnSpc>
                <a:spcPct val="110000"/>
              </a:lnSpc>
              <a:spcBef>
                <a:spcPts val="0"/>
              </a:spcBef>
            </a:pPr>
            <a:r>
              <a:rPr lang="en-US" sz="3000" dirty="0"/>
              <a:t>Any type of Content Management System (CMS)</a:t>
            </a:r>
          </a:p>
          <a:p>
            <a:pPr lvl="1">
              <a:lnSpc>
                <a:spcPct val="110000"/>
              </a:lnSpc>
              <a:spcBef>
                <a:spcPts val="0"/>
              </a:spcBef>
            </a:pPr>
            <a:r>
              <a:rPr lang="en-US" sz="2600" dirty="0"/>
              <a:t>Basically what appears to be a website but can be managed, new pages added, documents attached, groups created, etc. via a series of web forms and a WYSIWYG tools.</a:t>
            </a:r>
          </a:p>
          <a:p>
            <a:pPr>
              <a:lnSpc>
                <a:spcPct val="110000"/>
              </a:lnSpc>
              <a:spcBef>
                <a:spcPts val="0"/>
              </a:spcBef>
            </a:pPr>
            <a:r>
              <a:rPr lang="en-US" sz="3000" dirty="0"/>
              <a:t>Can be automatically created: HW and SW inventory</a:t>
            </a:r>
          </a:p>
          <a:p>
            <a:endParaRPr lang="en-US" dirty="0"/>
          </a:p>
        </p:txBody>
      </p:sp>
      <p:sp>
        <p:nvSpPr>
          <p:cNvPr id="4" name="Date Placeholder 3"/>
          <p:cNvSpPr>
            <a:spLocks noGrp="1"/>
          </p:cNvSpPr>
          <p:nvPr>
            <p:ph type="dt" sz="half" idx="10"/>
          </p:nvPr>
        </p:nvSpPr>
        <p:spPr/>
        <p:txBody>
          <a:bodyPr/>
          <a:lstStyle/>
          <a:p>
            <a:fld id="{58C8B4E2-7AC7-40A4-BCA2-DE75468733CF}"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43</a:t>
            </a:fld>
            <a:endParaRPr lang="en-US" dirty="0"/>
          </a:p>
        </p:txBody>
      </p:sp>
    </p:spTree>
    <p:extLst>
      <p:ext uri="{BB962C8B-B14F-4D97-AF65-F5344CB8AC3E}">
        <p14:creationId xmlns:p14="http://schemas.microsoft.com/office/powerpoint/2010/main" val="3158891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dirty="0"/>
              <a:t>Do people who spend $2 apiece on </a:t>
            </a:r>
            <a:r>
              <a:rPr lang="en-US" dirty="0" smtClean="0"/>
              <a:t>bottles </a:t>
            </a:r>
            <a:r>
              <a:rPr lang="en-US" dirty="0"/>
              <a:t>of Evian water know that spelling it backwards is Naive?</a:t>
            </a:r>
          </a:p>
          <a:p>
            <a:endParaRPr lang="en-US" dirty="0"/>
          </a:p>
        </p:txBody>
      </p:sp>
      <p:sp>
        <p:nvSpPr>
          <p:cNvPr id="2" name="Date Placeholder 1"/>
          <p:cNvSpPr>
            <a:spLocks noGrp="1"/>
          </p:cNvSpPr>
          <p:nvPr>
            <p:ph type="dt" sz="half" idx="10"/>
          </p:nvPr>
        </p:nvSpPr>
        <p:spPr/>
        <p:txBody>
          <a:bodyPr/>
          <a:lstStyle/>
          <a:p>
            <a:fld id="{0FFE9667-536B-4AB3-A029-68E4FFAB2236}" type="datetime1">
              <a:rPr lang="en-US" smtClean="0"/>
              <a:t>9/19/2018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44</a:t>
            </a:fld>
            <a:endParaRPr lang="en-US"/>
          </a:p>
        </p:txBody>
      </p:sp>
    </p:spTree>
    <p:extLst>
      <p:ext uri="{BB962C8B-B14F-4D97-AF65-F5344CB8AC3E}">
        <p14:creationId xmlns:p14="http://schemas.microsoft.com/office/powerpoint/2010/main" val="815825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 of namespaces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Flat</a:t>
            </a:r>
          </a:p>
          <a:p>
            <a:pPr lvl="1"/>
            <a:r>
              <a:rPr lang="en-US" dirty="0" smtClean="0"/>
              <a:t>No duplicates can exist in a flat namespace.</a:t>
            </a:r>
          </a:p>
          <a:p>
            <a:pPr lvl="1"/>
            <a:r>
              <a:rPr lang="en-US" dirty="0" smtClean="0"/>
              <a:t>SU </a:t>
            </a:r>
            <a:r>
              <a:rPr lang="en-US" dirty="0" err="1" smtClean="0"/>
              <a:t>NetID</a:t>
            </a:r>
            <a:r>
              <a:rPr lang="en-US" dirty="0" smtClean="0"/>
              <a:t> is a flat namespace: no two people have </a:t>
            </a:r>
            <a:r>
              <a:rPr lang="en-US" smtClean="0"/>
              <a:t>the same named </a:t>
            </a:r>
            <a:r>
              <a:rPr lang="en-US" dirty="0" smtClean="0"/>
              <a:t>key: </a:t>
            </a:r>
            <a:r>
              <a:rPr lang="en-US" dirty="0" err="1" smtClean="0"/>
              <a:t>tajorgen</a:t>
            </a:r>
            <a:r>
              <a:rPr lang="en-US" dirty="0" smtClean="0"/>
              <a:t>, </a:t>
            </a:r>
            <a:r>
              <a:rPr lang="en-US" dirty="0" err="1" smtClean="0"/>
              <a:t>sjrieks</a:t>
            </a:r>
            <a:r>
              <a:rPr lang="en-US" dirty="0" smtClean="0"/>
              <a:t>, </a:t>
            </a:r>
            <a:r>
              <a:rPr lang="en-US" dirty="0" err="1" smtClean="0"/>
              <a:t>relstad</a:t>
            </a:r>
            <a:r>
              <a:rPr lang="en-US" dirty="0" smtClean="0"/>
              <a:t> </a:t>
            </a:r>
          </a:p>
          <a:p>
            <a:pPr lvl="1"/>
            <a:r>
              <a:rPr lang="en-US" dirty="0" smtClean="0"/>
              <a:t>User accounts are a flat namespace.</a:t>
            </a:r>
          </a:p>
          <a:p>
            <a:r>
              <a:rPr lang="en-US" dirty="0" smtClean="0"/>
              <a:t>Hierarchical</a:t>
            </a:r>
          </a:p>
          <a:p>
            <a:pPr lvl="1"/>
            <a:r>
              <a:rPr lang="en-US" dirty="0" smtClean="0"/>
              <a:t>Namespace is organized in a tree</a:t>
            </a:r>
          </a:p>
          <a:p>
            <a:pPr lvl="1"/>
            <a:r>
              <a:rPr lang="en-US" dirty="0" smtClean="0"/>
              <a:t>Duplicates can exist at nodes in the tree, but the overall name is globally unique.</a:t>
            </a:r>
          </a:p>
          <a:p>
            <a:pPr lvl="1"/>
            <a:r>
              <a:rPr lang="en-US" dirty="0" smtClean="0"/>
              <a:t>DNS is an example of such a namespace:</a:t>
            </a:r>
            <a:br>
              <a:rPr lang="en-US" dirty="0" smtClean="0"/>
            </a:br>
            <a:r>
              <a:rPr lang="en-US" b="1" dirty="0" smtClean="0">
                <a:hlinkClick r:id="rId2"/>
              </a:rPr>
              <a:t>www</a:t>
            </a:r>
            <a:r>
              <a:rPr lang="en-US" dirty="0" smtClean="0">
                <a:hlinkClick r:id="rId2"/>
              </a:rPr>
              <a:t>.syr.edu</a:t>
            </a:r>
            <a:r>
              <a:rPr lang="en-US" dirty="0" smtClean="0"/>
              <a:t> </a:t>
            </a:r>
            <a:r>
              <a:rPr lang="en-US" b="1" dirty="0" smtClean="0">
                <a:hlinkClick r:id="rId3"/>
              </a:rPr>
              <a:t>www</a:t>
            </a:r>
            <a:r>
              <a:rPr lang="en-US" dirty="0" smtClean="0">
                <a:hlinkClick r:id="rId3"/>
              </a:rPr>
              <a:t>.microsoft.com</a:t>
            </a:r>
            <a:r>
              <a:rPr lang="en-US" dirty="0" smtClean="0"/>
              <a:t> </a:t>
            </a:r>
            <a:br>
              <a:rPr lang="en-US" dirty="0" smtClean="0"/>
            </a:br>
            <a:r>
              <a:rPr lang="en-US" b="1" dirty="0" smtClean="0">
                <a:hlinkClick r:id="rId4"/>
              </a:rPr>
              <a:t>help</a:t>
            </a:r>
            <a:r>
              <a:rPr lang="en-US" dirty="0" smtClean="0">
                <a:hlinkClick r:id="rId4"/>
              </a:rPr>
              <a:t>@oracle.com</a:t>
            </a:r>
            <a:r>
              <a:rPr lang="en-US" dirty="0" smtClean="0"/>
              <a:t> </a:t>
            </a:r>
            <a:r>
              <a:rPr lang="en-US" b="1" dirty="0" smtClean="0">
                <a:hlinkClick r:id="rId5"/>
              </a:rPr>
              <a:t>help</a:t>
            </a:r>
            <a:r>
              <a:rPr lang="en-US" dirty="0" smtClean="0">
                <a:hlinkClick r:id="rId5"/>
              </a:rPr>
              <a:t>@microsoft.com</a:t>
            </a:r>
            <a:r>
              <a:rPr lang="en-US" dirty="0" smtClean="0"/>
              <a:t> </a:t>
            </a:r>
          </a:p>
          <a:p>
            <a:pPr lvl="1"/>
            <a:endParaRPr lang="en-US" dirty="0" smtClean="0"/>
          </a:p>
          <a:p>
            <a:endParaRPr lang="en-US" dirty="0"/>
          </a:p>
        </p:txBody>
      </p:sp>
      <p:sp>
        <p:nvSpPr>
          <p:cNvPr id="4" name="Date Placeholder 3"/>
          <p:cNvSpPr>
            <a:spLocks noGrp="1"/>
          </p:cNvSpPr>
          <p:nvPr>
            <p:ph type="dt" sz="half" idx="10"/>
          </p:nvPr>
        </p:nvSpPr>
        <p:spPr/>
        <p:txBody>
          <a:bodyPr/>
          <a:lstStyle/>
          <a:p>
            <a:fld id="{3DBD0F11-B15E-45BE-9B47-46E4C842FDDE}"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2051279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Namespace Policy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Consistent namespaces make everyone’s job easier.</a:t>
            </a:r>
          </a:p>
          <a:p>
            <a:r>
              <a:rPr lang="en-US" dirty="0" smtClean="0"/>
              <a:t>Helps your users and admins find resources	</a:t>
            </a:r>
          </a:p>
          <a:p>
            <a:r>
              <a:rPr lang="en-US" dirty="0" smtClean="0"/>
              <a:t>A well-governed policy is the key to a consistent and reliable namespace.</a:t>
            </a:r>
          </a:p>
          <a:p>
            <a:r>
              <a:rPr lang="en-US" dirty="0" smtClean="0"/>
              <a:t>The policy should have collision prevention for flat namespaces.</a:t>
            </a:r>
          </a:p>
          <a:p>
            <a:r>
              <a:rPr lang="en-US" dirty="0" smtClean="0"/>
              <a:t>Once you decide on a naming convention, it is difficult to change it.</a:t>
            </a:r>
          </a:p>
          <a:p>
            <a:r>
              <a:rPr lang="en-US" dirty="0" smtClean="0"/>
              <a:t>If there’s one thing you should do by committee, its namespace policy creation!</a:t>
            </a:r>
          </a:p>
          <a:p>
            <a:r>
              <a:rPr lang="en-US" b="1" dirty="0" smtClean="0"/>
              <a:t>ITS-Printer-MH250-01</a:t>
            </a:r>
          </a:p>
          <a:p>
            <a:pPr lvl="1"/>
            <a:endParaRPr lang="en-US" dirty="0"/>
          </a:p>
        </p:txBody>
      </p:sp>
      <p:sp>
        <p:nvSpPr>
          <p:cNvPr id="4" name="Date Placeholder 3"/>
          <p:cNvSpPr>
            <a:spLocks noGrp="1"/>
          </p:cNvSpPr>
          <p:nvPr>
            <p:ph type="dt" sz="half" idx="10"/>
          </p:nvPr>
        </p:nvSpPr>
        <p:spPr/>
        <p:txBody>
          <a:bodyPr/>
          <a:lstStyle/>
          <a:p>
            <a:fld id="{49255909-4EFE-4DB1-8E5F-FA36CA810DA0}"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146540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Issues Surrounding Namespaces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0F62D56-C969-447C-898C-890B347AD465}"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1605442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Naming Conventions</a:t>
            </a:r>
            <a:endParaRPr lang="en-US" dirty="0"/>
          </a:p>
        </p:txBody>
      </p:sp>
      <p:sp>
        <p:nvSpPr>
          <p:cNvPr id="3" name="Content Placeholder 2"/>
          <p:cNvSpPr>
            <a:spLocks noGrp="1"/>
          </p:cNvSpPr>
          <p:nvPr>
            <p:ph sz="quarter" idx="1"/>
          </p:nvPr>
        </p:nvSpPr>
        <p:spPr>
          <a:xfrm>
            <a:off x="457200" y="1295400"/>
            <a:ext cx="8229600" cy="5181600"/>
          </a:xfrm>
        </p:spPr>
        <p:txBody>
          <a:bodyPr>
            <a:normAutofit fontScale="85000" lnSpcReduction="20000"/>
          </a:bodyPr>
          <a:lstStyle/>
          <a:p>
            <a:r>
              <a:rPr lang="en-US" dirty="0" smtClean="0"/>
              <a:t>Formulaic</a:t>
            </a:r>
          </a:p>
          <a:p>
            <a:pPr lvl="1"/>
            <a:r>
              <a:rPr lang="en-US" dirty="0" smtClean="0"/>
              <a:t>Based on an algorithm, generic look and feel</a:t>
            </a:r>
          </a:p>
          <a:p>
            <a:pPr lvl="1"/>
            <a:r>
              <a:rPr lang="en-US" dirty="0" smtClean="0"/>
              <a:t>Student001, student1002,  server0001</a:t>
            </a:r>
          </a:p>
          <a:p>
            <a:r>
              <a:rPr lang="en-US" dirty="0" smtClean="0"/>
              <a:t>Themeatic</a:t>
            </a:r>
          </a:p>
          <a:p>
            <a:pPr lvl="1"/>
            <a:r>
              <a:rPr lang="en-US" dirty="0" smtClean="0"/>
              <a:t>Planets, Constellations, Cartoon characters</a:t>
            </a:r>
          </a:p>
          <a:p>
            <a:pPr lvl="1"/>
            <a:r>
              <a:rPr lang="en-US" dirty="0" smtClean="0"/>
              <a:t>Gamera.syr.edu, rodan.syr.edu </a:t>
            </a:r>
          </a:p>
          <a:p>
            <a:r>
              <a:rPr lang="en-US" dirty="0" smtClean="0"/>
              <a:t>Functional</a:t>
            </a:r>
          </a:p>
          <a:p>
            <a:pPr lvl="1"/>
            <a:r>
              <a:rPr lang="en-US" dirty="0" smtClean="0"/>
              <a:t>Name matches function</a:t>
            </a:r>
          </a:p>
          <a:p>
            <a:pPr lvl="1"/>
            <a:r>
              <a:rPr lang="en-US" dirty="0" smtClean="0"/>
              <a:t>smtp-host.syr.edu, help.syr.edu, clock.syr.edu</a:t>
            </a:r>
          </a:p>
          <a:p>
            <a:r>
              <a:rPr lang="en-US" dirty="0" smtClean="0"/>
              <a:t>Descriptive</a:t>
            </a:r>
          </a:p>
          <a:p>
            <a:pPr lvl="1"/>
            <a:r>
              <a:rPr lang="en-US" dirty="0" smtClean="0"/>
              <a:t>By location, resource, type, device class</a:t>
            </a:r>
          </a:p>
          <a:p>
            <a:pPr lvl="1"/>
            <a:r>
              <a:rPr lang="en-US" dirty="0" smtClean="0"/>
              <a:t>How SU names its objects in Active Directory.</a:t>
            </a:r>
          </a:p>
          <a:p>
            <a:r>
              <a:rPr lang="en-US" dirty="0" smtClean="0"/>
              <a:t>No Method</a:t>
            </a:r>
          </a:p>
          <a:p>
            <a:pPr lvl="1"/>
            <a:r>
              <a:rPr lang="en-US" dirty="0" smtClean="0"/>
              <a:t>Everyone picks their own, first come first serve. </a:t>
            </a:r>
          </a:p>
          <a:p>
            <a:pPr lvl="1"/>
            <a:r>
              <a:rPr lang="en-US" dirty="0" smtClean="0"/>
              <a:t>This is how DNS registrars allocate names on the Internet.</a:t>
            </a:r>
          </a:p>
          <a:p>
            <a:r>
              <a:rPr lang="en-US" dirty="0" smtClean="0"/>
              <a:t>Applied uses are usually a combination of multiple approaches.</a:t>
            </a:r>
          </a:p>
          <a:p>
            <a:endParaRPr lang="en-US" dirty="0"/>
          </a:p>
        </p:txBody>
      </p:sp>
      <p:sp>
        <p:nvSpPr>
          <p:cNvPr id="4" name="Date Placeholder 3"/>
          <p:cNvSpPr>
            <a:spLocks noGrp="1"/>
          </p:cNvSpPr>
          <p:nvPr>
            <p:ph type="dt" sz="half" idx="10"/>
          </p:nvPr>
        </p:nvSpPr>
        <p:spPr/>
        <p:txBody>
          <a:bodyPr/>
          <a:lstStyle/>
          <a:p>
            <a:fld id="{4347C935-0E9B-49D1-A08C-0E2D114CFE10}" type="datetime1">
              <a:rPr lang="en-US" smtClean="0"/>
              <a:t>9/19/2018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2138666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 Examples of namespaces.</a:t>
            </a:r>
            <a:endParaRPr lang="en-US" dirty="0"/>
          </a:p>
        </p:txBody>
      </p:sp>
      <p:sp>
        <p:nvSpPr>
          <p:cNvPr id="5" name="Text Placeholder 4"/>
          <p:cNvSpPr>
            <a:spLocks noGrp="1"/>
          </p:cNvSpPr>
          <p:nvPr>
            <p:ph type="body" idx="1"/>
          </p:nvPr>
        </p:nvSpPr>
        <p:spPr/>
        <p:txBody>
          <a:bodyPr/>
          <a:lstStyle/>
          <a:p>
            <a:r>
              <a:rPr lang="en-US" dirty="0" smtClean="0"/>
              <a:t>And their naming conventions</a:t>
            </a:r>
            <a:endParaRPr lang="en-US" dirty="0"/>
          </a:p>
        </p:txBody>
      </p:sp>
      <p:sp>
        <p:nvSpPr>
          <p:cNvPr id="2" name="Date Placeholder 1"/>
          <p:cNvSpPr>
            <a:spLocks noGrp="1"/>
          </p:cNvSpPr>
          <p:nvPr>
            <p:ph type="dt" sz="half" idx="10"/>
          </p:nvPr>
        </p:nvSpPr>
        <p:spPr/>
        <p:txBody>
          <a:bodyPr/>
          <a:lstStyle/>
          <a:p>
            <a:fld id="{1A48905D-0B22-448C-82EC-4B345B44E14F}" type="datetime1">
              <a:rPr lang="en-US" smtClean="0"/>
              <a:t>9/19/2018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a:p>
        </p:txBody>
      </p:sp>
    </p:spTree>
    <p:extLst>
      <p:ext uri="{BB962C8B-B14F-4D97-AF65-F5344CB8AC3E}">
        <p14:creationId xmlns:p14="http://schemas.microsoft.com/office/powerpoint/2010/main" val="939456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2866</Words>
  <Application>Microsoft Office PowerPoint</Application>
  <PresentationFormat>On-screen Show (4:3)</PresentationFormat>
  <Paragraphs>474</Paragraphs>
  <Slides>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新細明體</vt:lpstr>
      <vt:lpstr>Wingdings</vt:lpstr>
      <vt:lpstr>Office Theme</vt:lpstr>
      <vt:lpstr>Namespaces  Identity Management</vt:lpstr>
      <vt:lpstr>Namespaces</vt:lpstr>
      <vt:lpstr>So, what is a namespace?</vt:lpstr>
      <vt:lpstr>All sorts of namespaces:</vt:lpstr>
      <vt:lpstr>Two type of namespaces</vt:lpstr>
      <vt:lpstr>Namespace Policy </vt:lpstr>
      <vt:lpstr>Issues Surrounding Namespaces</vt:lpstr>
      <vt:lpstr>Naming Conventions</vt:lpstr>
      <vt:lpstr>Some Examples of namespaces.</vt:lpstr>
      <vt:lpstr>Example namespace: NetID </vt:lpstr>
      <vt:lpstr>iSchool Workstation Naming (AD)</vt:lpstr>
      <vt:lpstr>DNS Namespace</vt:lpstr>
      <vt:lpstr>DNS Hierarchy www.syr.edu</vt:lpstr>
      <vt:lpstr>Descriptive Namespaces</vt:lpstr>
      <vt:lpstr>Managing Namespaces</vt:lpstr>
      <vt:lpstr>Meta-Directory </vt:lpstr>
      <vt:lpstr>Name Services</vt:lpstr>
      <vt:lpstr>Nameservice?</vt:lpstr>
      <vt:lpstr>Three A’s</vt:lpstr>
      <vt:lpstr>Two-Factor Authentication</vt:lpstr>
      <vt:lpstr>Directories</vt:lpstr>
      <vt:lpstr>Directories 101</vt:lpstr>
      <vt:lpstr>Advantages of Directories</vt:lpstr>
      <vt:lpstr>LDAP</vt:lpstr>
      <vt:lpstr>LDAP Structure</vt:lpstr>
      <vt:lpstr>LDAP DN  </vt:lpstr>
      <vt:lpstr>LDAP Authentication</vt:lpstr>
      <vt:lpstr>Active Directory</vt:lpstr>
      <vt:lpstr>Active Directory</vt:lpstr>
      <vt:lpstr>What is Active Directory?</vt:lpstr>
      <vt:lpstr>What kinds of objects can AD track?</vt:lpstr>
      <vt:lpstr>Key features of AD</vt:lpstr>
      <vt:lpstr>AD Utilizes a distributed architecture</vt:lpstr>
      <vt:lpstr>Authentication</vt:lpstr>
      <vt:lpstr>Benefits to using AD - Users</vt:lpstr>
      <vt:lpstr>Benefits to using AD - Computers</vt:lpstr>
      <vt:lpstr>PowerPoint Presentation</vt:lpstr>
      <vt:lpstr>Documentation</vt:lpstr>
      <vt:lpstr>What is Documentation?</vt:lpstr>
      <vt:lpstr>Documentation</vt:lpstr>
      <vt:lpstr>Documentation templates</vt:lpstr>
      <vt:lpstr>Examples of Common SA Documents</vt:lpstr>
      <vt:lpstr>Tools for Documentation</vt:lpstr>
      <vt:lpstr>Questions?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Fudge</cp:lastModifiedBy>
  <cp:revision>5</cp:revision>
  <dcterms:created xsi:type="dcterms:W3CDTF">2018-09-19T17:30:45Z</dcterms:created>
  <dcterms:modified xsi:type="dcterms:W3CDTF">2018-09-19T18:02:34Z</dcterms:modified>
</cp:coreProperties>
</file>