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97" r:id="rId2"/>
    <p:sldId id="289" r:id="rId3"/>
    <p:sldId id="258" r:id="rId4"/>
    <p:sldId id="298" r:id="rId5"/>
    <p:sldId id="296" r:id="rId6"/>
    <p:sldId id="291" r:id="rId7"/>
    <p:sldId id="294" r:id="rId8"/>
    <p:sldId id="292" r:id="rId9"/>
    <p:sldId id="301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BB16D09-154B-4F43-9FDE-3E04AE8D56C8}">
          <p14:sldIdLst>
            <p14:sldId id="297"/>
            <p14:sldId id="289"/>
            <p14:sldId id="258"/>
            <p14:sldId id="298"/>
          </p14:sldIdLst>
        </p14:section>
        <p14:section name="Content" id="{2C67B003-B916-43D3-BE5B-B3D36B8F4E1C}">
          <p14:sldIdLst>
            <p14:sldId id="296"/>
            <p14:sldId id="291"/>
            <p14:sldId id="294"/>
          </p14:sldIdLst>
        </p14:section>
        <p14:section name="Wrap-Up" id="{250B09FA-E151-4F0D-B4D4-21A2DA6D2F7E}">
          <p14:sldIdLst>
            <p14:sldId id="292"/>
            <p14:sldId id="301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35" autoAdjust="0"/>
  </p:normalViewPr>
  <p:slideViewPr>
    <p:cSldViewPr snapToGrid="0">
      <p:cViewPr varScale="1">
        <p:scale>
          <a:sx n="63" d="100"/>
          <a:sy n="63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B8214-0E7E-4EFC-9E1C-25F6159D417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2F830-31CF-4898-9DC8-86941997C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1-2 minutes for each question. Its important to provide them  with the opportunity to answer the questions based on the reading, labs, and assigned homework.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CONSULT THE SYLLABUS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12F830-31CF-4898-9DC8-86941997CB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2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0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7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65AB-5746-43EA-A59E-648FB11CA30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20645-7F81-4BA8-B50B-A38660F2E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22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4B7A8-7B93-4A00-8368-BA592CA6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IST346: </a:t>
            </a:r>
            <a:r>
              <a:rPr lang="en-US" sz="26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Services and API’s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2" descr="G:\ist\Hosting\websites\classes.ischool.syr.edu\ist346\Content\comics\blogging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0959" y="793250"/>
            <a:ext cx="7975777" cy="5363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679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9B61-82D2-41BE-878C-5AA5CB99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3E040-28CB-4E2D-87FE-76D4CD5A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 dirty="0">
              <a:solidFill>
                <a:srgbClr val="1B1B1B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C18DA7E-9FB8-4C9B-A87D-898E8D689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32619" y="365125"/>
            <a:ext cx="1119981" cy="1119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81E45-C23A-4FDF-9335-310AC453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1BE5-48BE-423F-986A-2C585BFE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 smtClean="0"/>
              <a:t>Web Services</a:t>
            </a:r>
          </a:p>
          <a:p>
            <a:pPr lvl="1"/>
            <a:r>
              <a:rPr lang="en-US" dirty="0" smtClean="0"/>
              <a:t>API’s</a:t>
            </a:r>
            <a:endParaRPr lang="en-US" dirty="0"/>
          </a:p>
          <a:p>
            <a:r>
              <a:rPr lang="en-US" dirty="0"/>
              <a:t>Wrap-Up</a:t>
            </a:r>
          </a:p>
        </p:txBody>
      </p:sp>
    </p:spTree>
    <p:extLst>
      <p:ext uri="{BB962C8B-B14F-4D97-AF65-F5344CB8AC3E}">
        <p14:creationId xmlns:p14="http://schemas.microsoft.com/office/powerpoint/2010/main" val="2890802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49FAD-5FE2-405D-B69A-08F3F9D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D228-254D-4BFA-ADE9-CEE3CA6F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Some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Questions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Here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Please</a:t>
            </a:r>
          </a:p>
        </p:txBody>
      </p:sp>
    </p:spTree>
    <p:extLst>
      <p:ext uri="{BB962C8B-B14F-4D97-AF65-F5344CB8AC3E}">
        <p14:creationId xmlns:p14="http://schemas.microsoft.com/office/powerpoint/2010/main" val="10012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Lab Debrief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Lab </a:t>
            </a:r>
            <a:r>
              <a:rPr lang="en-US" sz="3200" dirty="0" smtClean="0"/>
              <a:t>L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15" y="5349875"/>
            <a:ext cx="1727969" cy="13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2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A12-E0C2-4DC6-B310-19B09D0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30D7-9CFB-40C8-8930-A8E0193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</a:p>
          <a:p>
            <a:r>
              <a:rPr lang="en-US" dirty="0" smtClean="0"/>
              <a:t>API’s</a:t>
            </a:r>
          </a:p>
          <a:p>
            <a:r>
              <a:rPr lang="en-US" smtClean="0"/>
              <a:t>Web API’s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8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B3C3C-EBB1-4B82-9794-E31B1025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245809"/>
            <a:ext cx="9144000" cy="15647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879E-1AF9-4D8F-B250-23032E7D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947050"/>
            <a:ext cx="9144000" cy="5725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some group activity</a:t>
            </a:r>
          </a:p>
        </p:txBody>
      </p:sp>
    </p:spTree>
    <p:extLst>
      <p:ext uri="{BB962C8B-B14F-4D97-AF65-F5344CB8AC3E}">
        <p14:creationId xmlns:p14="http://schemas.microsoft.com/office/powerpoint/2010/main" val="3194866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5423-B8C3-4626-A265-EF0D3BB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Details of 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4AB2-B5CC-4253-8856-505FB679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Fsadghsadfasd</a:t>
            </a:r>
            <a:endParaRPr lang="en-US" sz="3200" dirty="0"/>
          </a:p>
          <a:p>
            <a:r>
              <a:rPr lang="en-US" sz="3200" dirty="0" err="1"/>
              <a:t>Fsadgfsad</a:t>
            </a:r>
            <a:endParaRPr lang="en-US" sz="3200" dirty="0"/>
          </a:p>
          <a:p>
            <a:r>
              <a:rPr lang="en-US" sz="3200" dirty="0" err="1"/>
              <a:t>fashdfas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99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6">
            <a:extLst>
              <a:ext uri="{FF2B5EF4-FFF2-40B4-BE49-F238E27FC236}">
                <a16:creationId xmlns:a16="http://schemas.microsoft.com/office/drawing/2014/main" id="{1AC97B56-0A17-4E09-BF93-240A658CD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2470-B33F-489C-85D3-DB9DBD5F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Your To-Do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8F36-24BA-4093-B476-DCD76C10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What to work on for next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07E67E-7394-4606-A6DF-DA68FC43D951}"/>
              </a:ext>
            </a:extLst>
          </p:cNvPr>
          <p:cNvSpPr/>
          <p:nvPr/>
        </p:nvSpPr>
        <p:spPr>
          <a:xfrm>
            <a:off x="9619345" y="4521269"/>
            <a:ext cx="2115455" cy="1886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404040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E24B-250D-407C-98D9-47C79A7D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111086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Exit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699246" cy="1877811"/>
          </a:xfrm>
          <a:prstGeom prst="rect">
            <a:avLst/>
          </a:prstGeom>
          <a:solidFill>
            <a:srgbClr val="A5A5A5">
              <a:alpha val="8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50F7-2047-4E01-BD80-512565CB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4843002"/>
            <a:ext cx="5433479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1B1B1B"/>
                </a:solidFill>
                <a:latin typeface="+mn-lt"/>
                <a:ea typeface="+mn-ea"/>
                <a:cs typeface="+mn-cs"/>
              </a:rPr>
              <a:t>Share one thing you learned today that you didn’t know before class!</a:t>
            </a:r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D4765563-368F-4728-A7C9-87996B31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571572" y="4648201"/>
            <a:ext cx="1632648" cy="1632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0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107</Words>
  <Application>Microsoft Office PowerPoint</Application>
  <PresentationFormat>Widescreen</PresentationFormat>
  <Paragraphs>33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IST346: Web Services and API’s</vt:lpstr>
      <vt:lpstr>Agenda</vt:lpstr>
      <vt:lpstr>Discussion Questions</vt:lpstr>
      <vt:lpstr>Lab Debrief</vt:lpstr>
      <vt:lpstr>Course Content</vt:lpstr>
      <vt:lpstr>Group Activity</vt:lpstr>
      <vt:lpstr>Details of Group Activity</vt:lpstr>
      <vt:lpstr>Your To-Do List</vt:lpstr>
      <vt:lpstr>Exit Ticket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IST346 Information Technology Management &amp; Administration </dc:title>
  <dc:creator>Michael Fudge</dc:creator>
  <cp:lastModifiedBy>Michael Fudge</cp:lastModifiedBy>
  <cp:revision>25</cp:revision>
  <dcterms:created xsi:type="dcterms:W3CDTF">2018-06-15T01:33:02Z</dcterms:created>
  <dcterms:modified xsi:type="dcterms:W3CDTF">2018-11-08T15:35:30Z</dcterms:modified>
</cp:coreProperties>
</file>