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97" r:id="rId2"/>
    <p:sldId id="289" r:id="rId3"/>
    <p:sldId id="258" r:id="rId4"/>
    <p:sldId id="298" r:id="rId5"/>
    <p:sldId id="296" r:id="rId6"/>
    <p:sldId id="318" r:id="rId7"/>
    <p:sldId id="291" r:id="rId8"/>
    <p:sldId id="294" r:id="rId9"/>
    <p:sldId id="292" r:id="rId10"/>
    <p:sldId id="301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318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35" autoAdjust="0"/>
  </p:normalViewPr>
  <p:slideViewPr>
    <p:cSldViewPr snapToGrid="0">
      <p:cViewPr varScale="1">
        <p:scale>
          <a:sx n="64" d="100"/>
          <a:sy n="64" d="100"/>
        </p:scale>
        <p:origin x="38" y="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Mobile Services</a:t>
            </a:r>
          </a:p>
        </p:txBody>
      </p:sp>
      <p:pic>
        <p:nvPicPr>
          <p:cNvPr id="6" name="Content Placeholder 5" descr="A close up of text on a black background&#10;&#10;Just bark the app automatically translates it to english.">
            <a:extLst>
              <a:ext uri="{FF2B5EF4-FFF2-40B4-BE49-F238E27FC236}">
                <a16:creationId xmlns:a16="http://schemas.microsoft.com/office/drawing/2014/main" id="{D6B6C1BB-27EC-4986-BE00-BF76B08C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66" y="432300"/>
            <a:ext cx="5187537" cy="5998438"/>
          </a:xfrm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Mobile Services</a:t>
            </a:r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To build a mobile app, you will need to write code for which two components?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Which programming languages would one need to know to write mobile apps on Android and iOS?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the three methods of developing mobile apps?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Which method performs the best? Which is easiest to maintain and why?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is MDM and why is it important in an organization?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are some advantages of </a:t>
            </a:r>
            <a:r>
              <a:rPr lang="en-US" dirty="0" err="1"/>
              <a:t>MBaaS</a:t>
            </a:r>
            <a:r>
              <a:rPr lang="en-US" dirty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Lab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Market Share  - US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AA58DBB-B730-4706-83F9-85E71ADCC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746" y="1328489"/>
            <a:ext cx="8970848" cy="51643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92BAC6-67D7-4F97-BDD7-251EE209C85A}"/>
              </a:ext>
            </a:extLst>
          </p:cNvPr>
          <p:cNvSpPr/>
          <p:nvPr/>
        </p:nvSpPr>
        <p:spPr>
          <a:xfrm>
            <a:off x="956235" y="6488668"/>
            <a:ext cx="10877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https://www.statista.com/statistics/266572/market-share-held-by-smartphone-platforms-in-the-united-states/</a:t>
            </a:r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5025-111A-4539-8822-05D29AE8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22" y="215133"/>
            <a:ext cx="9268671" cy="1325563"/>
          </a:xfrm>
        </p:spPr>
        <p:txBody>
          <a:bodyPr>
            <a:normAutofit/>
          </a:bodyPr>
          <a:lstStyle/>
          <a:p>
            <a:r>
              <a:rPr lang="en-US" dirty="0"/>
              <a:t>Mobile Application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9891-03F8-445C-8039-099036F8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40" y="1285492"/>
            <a:ext cx="1390396" cy="2917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BA6E7F-9C71-452F-87FC-02985037A9C4}"/>
              </a:ext>
            </a:extLst>
          </p:cNvPr>
          <p:cNvSpPr txBox="1"/>
          <p:nvPr/>
        </p:nvSpPr>
        <p:spPr>
          <a:xfrm>
            <a:off x="1840241" y="4255477"/>
            <a:ext cx="142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Weather App</a:t>
            </a:r>
            <a:br>
              <a:rPr lang="en-US" dirty="0"/>
            </a:br>
            <a:r>
              <a:rPr lang="en-US" dirty="0"/>
              <a:t>On Phone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98371-00E0-47F3-9A04-9F6068F7B3F7}"/>
              </a:ext>
            </a:extLst>
          </p:cNvPr>
          <p:cNvSpPr/>
          <p:nvPr/>
        </p:nvSpPr>
        <p:spPr>
          <a:xfrm>
            <a:off x="8883162" y="2189285"/>
            <a:ext cx="1600200" cy="18924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fudweather</a:t>
            </a:r>
            <a:endParaRPr lang="en-US" dirty="0"/>
          </a:p>
          <a:p>
            <a:pPr algn="ctr"/>
            <a:r>
              <a:rPr lang="en-US" dirty="0"/>
              <a:t>Web API</a:t>
            </a:r>
            <a:br>
              <a:rPr lang="en-US" dirty="0"/>
            </a:br>
            <a:r>
              <a:rPr lang="en-US" dirty="0"/>
              <a:t>(Mobile Back End)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2D3D080-DEE2-4FE4-8EBE-41969200D592}"/>
              </a:ext>
            </a:extLst>
          </p:cNvPr>
          <p:cNvSpPr/>
          <p:nvPr/>
        </p:nvSpPr>
        <p:spPr>
          <a:xfrm>
            <a:off x="3406261" y="2189286"/>
            <a:ext cx="5397771" cy="82647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GET http://fudweather.com/San+Francicso,CA/current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D70F58A-1390-408A-8267-6246BFA8269E}"/>
              </a:ext>
            </a:extLst>
          </p:cNvPr>
          <p:cNvSpPr/>
          <p:nvPr/>
        </p:nvSpPr>
        <p:spPr>
          <a:xfrm>
            <a:off x="3406261" y="3147647"/>
            <a:ext cx="5397770" cy="826477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Response: Content-Type: application/json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80943-051A-4D47-BFE3-3E1CE6F2B50B}"/>
              </a:ext>
            </a:extLst>
          </p:cNvPr>
          <p:cNvSpPr txBox="1"/>
          <p:nvPr/>
        </p:nvSpPr>
        <p:spPr>
          <a:xfrm>
            <a:off x="4046685" y="3839977"/>
            <a:ext cx="47390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</a:rPr>
              <a:t>	“temperature” : 19, </a:t>
            </a:r>
          </a:p>
          <a:p>
            <a:r>
              <a:rPr lang="en-US" dirty="0">
                <a:latin typeface="Consolas" panose="020B0609020204030204" pitchFamily="49" charset="0"/>
              </a:rPr>
              <a:t>	“conditions” : “partly-cloudy”,</a:t>
            </a:r>
          </a:p>
          <a:p>
            <a:r>
              <a:rPr lang="en-US" dirty="0">
                <a:latin typeface="Consolas" panose="020B0609020204030204" pitchFamily="49" charset="0"/>
              </a:rPr>
              <a:t>	“tomorrow” : 20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D3EA7-5BE0-4D73-8170-04D7CFA43538}"/>
              </a:ext>
            </a:extLst>
          </p:cNvPr>
          <p:cNvSpPr txBox="1"/>
          <p:nvPr/>
        </p:nvSpPr>
        <p:spPr>
          <a:xfrm>
            <a:off x="3776173" y="5634258"/>
            <a:ext cx="4657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write the mobile app and the back-end API’s which support the app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F995F57-06E3-4954-BED9-265A13AACFA3}"/>
              </a:ext>
            </a:extLst>
          </p:cNvPr>
          <p:cNvSpPr/>
          <p:nvPr/>
        </p:nvSpPr>
        <p:spPr>
          <a:xfrm>
            <a:off x="8890059" y="4423273"/>
            <a:ext cx="1513002" cy="17880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28B9517-1DE6-4E01-AC1E-B4E6AF76E260}"/>
              </a:ext>
            </a:extLst>
          </p:cNvPr>
          <p:cNvSpPr/>
          <p:nvPr/>
        </p:nvSpPr>
        <p:spPr>
          <a:xfrm>
            <a:off x="1680222" y="4901808"/>
            <a:ext cx="1513002" cy="146490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MBaaS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Team up in Groups of 3 Students.</a:t>
            </a:r>
          </a:p>
          <a:p>
            <a:r>
              <a:rPr lang="en-US" sz="3200" dirty="0"/>
              <a:t>Your company has designed a mobile app which your developers estimate needs following back end requirements:</a:t>
            </a:r>
          </a:p>
          <a:p>
            <a:pPr lvl="1"/>
            <a:r>
              <a:rPr lang="en-US" dirty="0"/>
              <a:t>For each device they estimate 5 push notifications 10MB of database storage per month.</a:t>
            </a:r>
          </a:p>
          <a:p>
            <a:pPr lvl="1"/>
            <a:r>
              <a:rPr lang="en-US" dirty="0"/>
              <a:t>Assuming an initial install base of 10,000 devices at rollout</a:t>
            </a:r>
          </a:p>
          <a:p>
            <a:r>
              <a:rPr lang="en-US" sz="3200" dirty="0"/>
              <a:t>Decide on a </a:t>
            </a:r>
            <a:r>
              <a:rPr lang="en-US" sz="3200" dirty="0" err="1"/>
              <a:t>MBaaS</a:t>
            </a:r>
            <a:r>
              <a:rPr lang="en-US" sz="3200" dirty="0"/>
              <a:t> to use and estimate your monthly costs.</a:t>
            </a:r>
          </a:p>
          <a:p>
            <a:r>
              <a:rPr lang="en-US" dirty="0"/>
              <a:t>Be sure to justify your decision!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296</Words>
  <Application>Microsoft Office PowerPoint</Application>
  <PresentationFormat>Widescreen</PresentationFormat>
  <Paragraphs>47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IST346: Mobile Services</vt:lpstr>
      <vt:lpstr>Agenda</vt:lpstr>
      <vt:lpstr>Discussion Questions</vt:lpstr>
      <vt:lpstr>Lab Debrief</vt:lpstr>
      <vt:lpstr>Mobile Market Share  - US</vt:lpstr>
      <vt:lpstr>Mobile Application Architecture 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27</cp:revision>
  <dcterms:created xsi:type="dcterms:W3CDTF">2018-06-15T01:33:02Z</dcterms:created>
  <dcterms:modified xsi:type="dcterms:W3CDTF">2018-11-09T19:02:41Z</dcterms:modified>
</cp:coreProperties>
</file>