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97" r:id="rId2"/>
    <p:sldId id="289" r:id="rId3"/>
    <p:sldId id="258" r:id="rId4"/>
    <p:sldId id="298" r:id="rId5"/>
    <p:sldId id="291" r:id="rId6"/>
    <p:sldId id="294" r:id="rId7"/>
    <p:sldId id="292" r:id="rId8"/>
    <p:sldId id="301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73" d="100"/>
          <a:sy n="73" d="100"/>
        </p:scale>
        <p:origin x="10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 – no cyber model or analytics – just a device</a:t>
            </a:r>
          </a:p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 ? Can the </a:t>
            </a:r>
            <a:r>
              <a:rPr lang="en-US" dirty="0" err="1"/>
              <a:t>cybermodel</a:t>
            </a:r>
            <a:r>
              <a:rPr lang="en-US" dirty="0"/>
              <a:t> be updated? It is 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Internet of Things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96B78D3-291B-4634-9899-E888CFD2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17" y="341684"/>
            <a:ext cx="8470677" cy="6179293"/>
          </a:xfrm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Internet of Things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List 4 Types of IoT.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difference between smart / connected devices and the IoT?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software defined product? What are the two components of it?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Give an example of a sensor and an Actuator.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an MQTT Topic?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5 types of analytics?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Research the following Products and identify with your best guess if it is Really “IoT”:</a:t>
            </a:r>
          </a:p>
          <a:p>
            <a:r>
              <a:rPr lang="en-US" sz="3200" dirty="0"/>
              <a:t>Software Defined Product</a:t>
            </a:r>
          </a:p>
          <a:p>
            <a:pPr lvl="1"/>
            <a:r>
              <a:rPr lang="en-US" sz="2800" dirty="0"/>
              <a:t>Software application?</a:t>
            </a:r>
          </a:p>
          <a:p>
            <a:pPr lvl="1"/>
            <a:r>
              <a:rPr lang="en-US" sz="2800" dirty="0" err="1"/>
              <a:t>Cybermodel</a:t>
            </a:r>
            <a:r>
              <a:rPr lang="en-US" sz="2800" dirty="0"/>
              <a:t>?</a:t>
            </a:r>
          </a:p>
          <a:p>
            <a:r>
              <a:rPr lang="en-US" sz="3200" dirty="0"/>
              <a:t>Hardware</a:t>
            </a:r>
          </a:p>
          <a:p>
            <a:pPr lvl="1"/>
            <a:r>
              <a:rPr lang="en-US" sz="2800" dirty="0"/>
              <a:t>Sensors used?</a:t>
            </a:r>
          </a:p>
          <a:p>
            <a:r>
              <a:rPr lang="en-US" sz="3200" dirty="0"/>
              <a:t>Analytics?</a:t>
            </a:r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E22C2-6E97-43AD-8E77-B0B2BB0258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Products to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Nest Learning Thermostat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TP-Link Smart Plug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Sense home energy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Worx </a:t>
            </a:r>
            <a:r>
              <a:rPr lang="en-US" dirty="0" err="1"/>
              <a:t>Landroid</a:t>
            </a:r>
            <a:r>
              <a:rPr lang="en-US" dirty="0"/>
              <a:t> Pre-Programmed Robotic Lawn Mower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226</Words>
  <Application>Microsoft Office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IST346: Internet of Things</vt:lpstr>
      <vt:lpstr>Agenda</vt:lpstr>
      <vt:lpstr>Discussion Questions</vt:lpstr>
      <vt:lpstr>Lab Debrief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27</cp:revision>
  <dcterms:created xsi:type="dcterms:W3CDTF">2018-06-15T01:33:02Z</dcterms:created>
  <dcterms:modified xsi:type="dcterms:W3CDTF">2018-11-09T20:46:23Z</dcterms:modified>
</cp:coreProperties>
</file>