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97" r:id="rId2"/>
    <p:sldId id="289" r:id="rId3"/>
    <p:sldId id="258" r:id="rId4"/>
    <p:sldId id="298" r:id="rId5"/>
    <p:sldId id="302" r:id="rId6"/>
    <p:sldId id="296" r:id="rId7"/>
    <p:sldId id="291" r:id="rId8"/>
    <p:sldId id="294" r:id="rId9"/>
    <p:sldId id="292" r:id="rId10"/>
    <p:sldId id="30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302"/>
            <p14:sldId id="29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smtClean="0"/>
              <a:t>2.5 hours / 30*24 hours = 0.0035 This is the risk rate each month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smtClean="0"/>
              <a:t>2.5 * $15,000 = $37,500 /month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</a:t>
            </a:r>
            <a:r>
              <a:rPr lang="en-US" dirty="0" smtClean="0"/>
              <a:t>0.0035 * ($37,500 - $0) = $131.50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makes sense to get a secondary internet connection if you can find one for less than $131.50/month.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Security &amp; Risk Management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C8E1D59E-ED2A-4AB1-A11F-1A843C6D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36" y="1493557"/>
            <a:ext cx="6649549" cy="45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 smtClean="0"/>
              <a:t>Information Security</a:t>
            </a:r>
          </a:p>
          <a:p>
            <a:pPr lvl="1"/>
            <a:r>
              <a:rPr lang="en-US" dirty="0" smtClean="0"/>
              <a:t>Risk </a:t>
            </a:r>
            <a:r>
              <a:rPr lang="en-US" dirty="0" err="1" smtClean="0"/>
              <a:t>Managment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Information security is the relationship among which three factors? Give two examples of each!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are the 4 goals of information security?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is hashing differen</a:t>
            </a:r>
            <a:r>
              <a:rPr lang="en-US" dirty="0" smtClean="0"/>
              <a:t>t from encryption?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the difference between disaster recovery and business continuity?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Is being hacked considered a form of disaster for which a company should have a DR/BC plan? Why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</a:t>
            </a:r>
            <a:r>
              <a:rPr lang="en-US" sz="3200" dirty="0"/>
              <a:t>J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Budgeting for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Risk Budget = Risk Rate * (Estimated cost of disaster – Estimated cost of mitigation)</a:t>
            </a:r>
          </a:p>
          <a:p>
            <a:r>
              <a:rPr lang="en-US" dirty="0" smtClean="0"/>
              <a:t>Single </a:t>
            </a:r>
            <a:r>
              <a:rPr lang="en-US" dirty="0"/>
              <a:t>Events</a:t>
            </a:r>
          </a:p>
          <a:p>
            <a:pPr lvl="1"/>
            <a:r>
              <a:rPr lang="en-US" dirty="0"/>
              <a:t>Cost should datacenter be destroyed: $60 million</a:t>
            </a:r>
          </a:p>
          <a:p>
            <a:pPr lvl="1"/>
            <a:r>
              <a:rPr lang="en-US" dirty="0"/>
              <a:t>Risk of Flood one in 1 million</a:t>
            </a:r>
          </a:p>
          <a:p>
            <a:pPr lvl="1"/>
            <a:r>
              <a:rPr lang="en-US" dirty="0"/>
              <a:t>Risk of Earthquake one in 3000</a:t>
            </a:r>
          </a:p>
          <a:p>
            <a:r>
              <a:rPr lang="en-US" dirty="0"/>
              <a:t>Flood Risk budget = (0.000001)*$60,000,000 = $60</a:t>
            </a:r>
          </a:p>
          <a:p>
            <a:r>
              <a:rPr lang="en-US" dirty="0"/>
              <a:t>Earthquake Risk budget = (0.000333 )*$60,000,000 = $20,000</a:t>
            </a:r>
          </a:p>
          <a:p>
            <a:r>
              <a:rPr lang="en-US" dirty="0"/>
              <a:t>So, you should budget and plan for an earthquake but not a flood.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Budgeting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small on-line retailer cannot make $$$ when their internet connection is down.</a:t>
            </a:r>
          </a:p>
          <a:p>
            <a:pPr lvl="1"/>
            <a:r>
              <a:rPr lang="en-US" dirty="0"/>
              <a:t>It goes down, on average for 2.5 hours each month (every 30 days), in periodic intervals.  As per the ISP’s Terms of Service.</a:t>
            </a:r>
          </a:p>
          <a:p>
            <a:pPr lvl="1"/>
            <a:r>
              <a:rPr lang="en-US" dirty="0"/>
              <a:t>The company estimates they lose an average of $15,000 for each hour their connection is down.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the Rate of failure for this internet connection?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loss of business each month?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should the monthly Risk budget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Continuity Plan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Divide into groups of 3-4</a:t>
            </a:r>
            <a:endParaRPr lang="en-US" sz="3200" dirty="0"/>
          </a:p>
          <a:p>
            <a:r>
              <a:rPr lang="en-US" dirty="0" smtClean="0"/>
              <a:t>Each team should devise a business continuity plan for the following scenario:</a:t>
            </a:r>
            <a:endParaRPr lang="en-US" sz="3200" dirty="0"/>
          </a:p>
          <a:p>
            <a:r>
              <a:rPr lang="en-US" sz="3200" dirty="0" smtClean="0"/>
              <a:t>How can your company continue to sell online  in the event of an issue with their cloud provider’s data center?</a:t>
            </a:r>
          </a:p>
          <a:p>
            <a:r>
              <a:rPr lang="en-US" dirty="0" smtClean="0"/>
              <a:t>Be sure to think through all the potential ways your service can go off line and factor that into your plan!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452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IST346: Information Security &amp; Risk Management</vt:lpstr>
      <vt:lpstr>Agenda</vt:lpstr>
      <vt:lpstr>Discussion Questions</vt:lpstr>
      <vt:lpstr>Lab Debrief</vt:lpstr>
      <vt:lpstr>Budgeting for Risk</vt:lpstr>
      <vt:lpstr>Risk Budgeting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28</cp:revision>
  <dcterms:created xsi:type="dcterms:W3CDTF">2018-06-15T01:33:02Z</dcterms:created>
  <dcterms:modified xsi:type="dcterms:W3CDTF">2018-10-25T20:44:22Z</dcterms:modified>
</cp:coreProperties>
</file>