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97" r:id="rId2"/>
    <p:sldId id="289" r:id="rId3"/>
    <p:sldId id="258" r:id="rId4"/>
    <p:sldId id="298" r:id="rId5"/>
    <p:sldId id="296" r:id="rId6"/>
    <p:sldId id="302" r:id="rId7"/>
    <p:sldId id="303" r:id="rId8"/>
    <p:sldId id="291" r:id="rId9"/>
    <p:sldId id="294" r:id="rId10"/>
    <p:sldId id="292" r:id="rId11"/>
    <p:sldId id="301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  <p14:sldId id="298"/>
          </p14:sldIdLst>
        </p14:section>
        <p14:section name="Content" id="{2C67B003-B916-43D3-BE5B-B3D36B8F4E1C}">
          <p14:sldIdLst>
            <p14:sldId id="296"/>
            <p14:sldId id="302"/>
            <p14:sldId id="303"/>
            <p14:sldId id="291"/>
            <p14:sldId id="294"/>
          </p14:sldIdLst>
        </p14:section>
        <p14:section name="Wrap-Up" id="{250B09FA-E151-4F0D-B4D4-21A2DA6D2F7E}">
          <p14:sldIdLst>
            <p14:sldId id="292"/>
            <p14:sldId id="30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35" autoAdjust="0"/>
  </p:normalViewPr>
  <p:slideViewPr>
    <p:cSldViewPr snapToGrid="0">
      <p:cViewPr varScale="1">
        <p:scale>
          <a:sx n="70" d="100"/>
          <a:sy n="70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with the opportunity to answer the questions based on the reading, labs, and assigned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Web Services and API’s</a:t>
            </a:r>
          </a:p>
        </p:txBody>
      </p:sp>
      <p:pic>
        <p:nvPicPr>
          <p:cNvPr id="8" name="Picture 2" descr="G:\ist\Hosting\websites\classes.ischool.syr.edu\ist346\Content\comics\blogging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0959" y="793250"/>
            <a:ext cx="7975777" cy="5363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D4765563-368F-4728-A7C9-87996B31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0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API’s</a:t>
            </a:r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a URL? What Type of namespace is it?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does it mean when we say HTTP is a stateless protocol?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an HTTP reverse proxy? Why is it common in cloud environments?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List 3 things required to secure a website?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Why is HTML not a suitable content format for web APIs?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are two machine-readable content formats for web APIs?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Which HTTP Status code explains the requestor made the error?</a:t>
            </a:r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Lab Debrief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Lab 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15" y="5349875"/>
            <a:ext cx="1727969" cy="13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2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EA12-E0C2-4DC6-B310-19B09D0A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How the web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30D7-9CFB-40C8-8930-A8E01934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Requests and responses</a:t>
            </a:r>
          </a:p>
          <a:p>
            <a:r>
              <a:rPr lang="en-US" dirty="0"/>
              <a:t>Httpbin.org website – perfect for understanding HTTP</a:t>
            </a:r>
          </a:p>
          <a:p>
            <a:r>
              <a:rPr lang="en-US" dirty="0"/>
              <a:t>Use Chrome Developer’s tools to see what the browser is doing.</a:t>
            </a:r>
          </a:p>
        </p:txBody>
      </p:sp>
    </p:spTree>
    <p:extLst>
      <p:ext uri="{BB962C8B-B14F-4D97-AF65-F5344CB8AC3E}">
        <p14:creationId xmlns:p14="http://schemas.microsoft.com/office/powerpoint/2010/main" val="405998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E7FE-076A-4711-8948-15A26608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Reading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AC64D-5C25-463D-95DD-2E00E3504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view TLS information in our browser for a website</a:t>
            </a:r>
          </a:p>
          <a:p>
            <a:r>
              <a:rPr lang="en-US" dirty="0"/>
              <a:t>Chain of trust</a:t>
            </a:r>
          </a:p>
        </p:txBody>
      </p:sp>
    </p:spTree>
    <p:extLst>
      <p:ext uri="{BB962C8B-B14F-4D97-AF65-F5344CB8AC3E}">
        <p14:creationId xmlns:p14="http://schemas.microsoft.com/office/powerpoint/2010/main" val="389874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7248-6E17-42C8-9E5D-4907A7C5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71C97-A8BF-4004-B3C1-8C196B8AF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https://apis.io</a:t>
            </a:r>
          </a:p>
          <a:p>
            <a:r>
              <a:rPr lang="en-US" dirty="0"/>
              <a:t>https://market.mashape.com/</a:t>
            </a:r>
          </a:p>
          <a:p>
            <a:r>
              <a:rPr lang="en-US" dirty="0"/>
              <a:t>Try out a few on </a:t>
            </a:r>
            <a:r>
              <a:rPr lang="en-US" dirty="0" err="1"/>
              <a:t>mashape</a:t>
            </a:r>
            <a:endParaRPr lang="en-US" dirty="0"/>
          </a:p>
          <a:p>
            <a:r>
              <a:rPr lang="en-US" dirty="0"/>
              <a:t>Or httpbin.org</a:t>
            </a:r>
          </a:p>
        </p:txBody>
      </p:sp>
    </p:spTree>
    <p:extLst>
      <p:ext uri="{BB962C8B-B14F-4D97-AF65-F5344CB8AC3E}">
        <p14:creationId xmlns:p14="http://schemas.microsoft.com/office/powerpoint/2010/main" val="298242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your own API!</a:t>
            </a: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Details of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Pair up with a classmate</a:t>
            </a:r>
          </a:p>
          <a:p>
            <a:r>
              <a:rPr lang="en-US" sz="3200" dirty="0"/>
              <a:t>Search the web for a cloud service you can use to host your own web API</a:t>
            </a:r>
          </a:p>
          <a:p>
            <a:r>
              <a:rPr lang="en-US" sz="3200" dirty="0"/>
              <a:t>How does it work?</a:t>
            </a:r>
          </a:p>
          <a:p>
            <a:r>
              <a:rPr lang="en-US" sz="3200" dirty="0"/>
              <a:t>What are the features?</a:t>
            </a:r>
          </a:p>
          <a:p>
            <a:r>
              <a:rPr lang="en-US" dirty="0"/>
              <a:t>What is the pricing model?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287</Words>
  <Application>Microsoft Office PowerPoint</Application>
  <PresentationFormat>Widescreen</PresentationFormat>
  <Paragraphs>46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IST346: Web Services and API’s</vt:lpstr>
      <vt:lpstr>Agenda</vt:lpstr>
      <vt:lpstr>Discussion Questions</vt:lpstr>
      <vt:lpstr>Lab Debrief</vt:lpstr>
      <vt:lpstr>Demo: How the web works</vt:lpstr>
      <vt:lpstr>Demo: Reading TLS</vt:lpstr>
      <vt:lpstr>Demo: Web API</vt:lpstr>
      <vt:lpstr>Group Activity</vt:lpstr>
      <vt:lpstr>Details of Group Activity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Michael Fudge</cp:lastModifiedBy>
  <cp:revision>33</cp:revision>
  <dcterms:created xsi:type="dcterms:W3CDTF">2018-06-15T01:33:02Z</dcterms:created>
  <dcterms:modified xsi:type="dcterms:W3CDTF">2018-11-09T16:14:48Z</dcterms:modified>
</cp:coreProperties>
</file>