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97" r:id="rId2"/>
    <p:sldId id="289" r:id="rId3"/>
    <p:sldId id="258" r:id="rId4"/>
    <p:sldId id="298" r:id="rId5"/>
    <p:sldId id="296" r:id="rId6"/>
    <p:sldId id="302" r:id="rId7"/>
    <p:sldId id="312" r:id="rId8"/>
    <p:sldId id="291" r:id="rId9"/>
    <p:sldId id="294" r:id="rId10"/>
    <p:sldId id="292" r:id="rId11"/>
    <p:sldId id="301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>
            <p14:sldId id="297"/>
            <p14:sldId id="289"/>
            <p14:sldId id="258"/>
            <p14:sldId id="298"/>
          </p14:sldIdLst>
        </p14:section>
        <p14:section name="Content" id="{2C67B003-B916-43D3-BE5B-B3D36B8F4E1C}">
          <p14:sldIdLst>
            <p14:sldId id="296"/>
            <p14:sldId id="302"/>
            <p14:sldId id="312"/>
            <p14:sldId id="291"/>
            <p14:sldId id="294"/>
          </p14:sldIdLst>
        </p14:section>
        <p14:section name="Wrap-Up" id="{250B09FA-E151-4F0D-B4D4-21A2DA6D2F7E}">
          <p14:sldIdLst>
            <p14:sldId id="292"/>
            <p14:sldId id="30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35" autoAdjust="0"/>
  </p:normalViewPr>
  <p:slideViewPr>
    <p:cSldViewPr snapToGrid="0">
      <p:cViewPr varScale="1">
        <p:scale>
          <a:sx n="86" d="100"/>
          <a:sy n="86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1-2 minutes for each question. Its important to provide them  with the opportunity to answer the questions based on the reading, labs, and assigned homework.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4B7A8-7B93-4A00-8368-BA592CA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IST346: Cloud Computing and DevOps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9DC69-5EDE-4214-B176-BDB9D71CB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298" y="1825625"/>
            <a:ext cx="6844502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2C783DD-F669-4926-AE1A-38F3A7B54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02" y="1042417"/>
            <a:ext cx="5234682" cy="50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9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Exit Ticket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Share one thing you learned today that you didn’t know before class!</a:t>
            </a:r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D4765563-368F-4728-A7C9-87996B31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0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Cloud Computing</a:t>
            </a:r>
          </a:p>
          <a:p>
            <a:pPr lvl="1"/>
            <a:r>
              <a:rPr lang="en-US" dirty="0" err="1"/>
              <a:t>Devops</a:t>
            </a:r>
            <a:endParaRPr lang="en-US" dirty="0"/>
          </a:p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89080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850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Define IaaS, PaaS, SaaS, </a:t>
            </a:r>
            <a:r>
              <a:rPr lang="en-US" dirty="0" err="1"/>
              <a:t>DaaS</a:t>
            </a:r>
            <a:r>
              <a:rPr lang="en-US" dirty="0"/>
              <a:t> and </a:t>
            </a:r>
            <a:r>
              <a:rPr lang="en-US" dirty="0" err="1"/>
              <a:t>FaaS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Why is it easier to scale a service in the cloud?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Why is cost both an advantage and disadvantage in cloud computing?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the difference between a hot site, cold site and warm site? Which has the highest cost? Longest recovery time?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CAMS?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How does Infrastructure as Code related to DevOps?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Now that you’ve studies Cloud Computing and DevOps, how are these two terms related?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Lab Debrief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Lab 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15" y="5349875"/>
            <a:ext cx="1727969" cy="13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2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EA12-E0C2-4DC6-B310-19B09D0A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30D7-9CFB-40C8-8930-A8E01934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Dfhkalsjdf</a:t>
            </a:r>
            <a:endParaRPr lang="en-US" dirty="0"/>
          </a:p>
          <a:p>
            <a:r>
              <a:rPr lang="en-US" dirty="0" err="1"/>
              <a:t>Asdf</a:t>
            </a:r>
            <a:endParaRPr lang="en-US" dirty="0"/>
          </a:p>
          <a:p>
            <a:r>
              <a:rPr lang="en-US" dirty="0" err="1"/>
              <a:t>Fasdhfsad</a:t>
            </a:r>
            <a:endParaRPr lang="en-US" dirty="0"/>
          </a:p>
          <a:p>
            <a:r>
              <a:rPr lang="en-US" dirty="0" err="1"/>
              <a:t>sadf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8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9959-AFDF-49B5-AF2E-B049EED9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Models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41FB5EB5-8AE8-4238-AA73-8742E5819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07" y="1882619"/>
            <a:ext cx="7458091" cy="4760484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26261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CE73-A298-483F-87DF-4DBC91B5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DevOps Cycle</a:t>
            </a:r>
          </a:p>
        </p:txBody>
      </p:sp>
      <p:pic>
        <p:nvPicPr>
          <p:cNvPr id="4" name="Picture 2" descr="Illustration showing stages in a DevOps toolchain">
            <a:extLst>
              <a:ext uri="{FF2B5EF4-FFF2-40B4-BE49-F238E27FC236}">
                <a16:creationId xmlns:a16="http://schemas.microsoft.com/office/drawing/2014/main" id="{156523E2-CFDE-4DC3-AA68-4566CF4894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941" y="1808766"/>
            <a:ext cx="7223263" cy="409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F0AE20-12B3-4D8B-BB80-8DAD3218DB52}"/>
              </a:ext>
            </a:extLst>
          </p:cNvPr>
          <p:cNvSpPr/>
          <p:nvPr/>
        </p:nvSpPr>
        <p:spPr>
          <a:xfrm>
            <a:off x="4062832" y="6002422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https://en.wikipedia.org/wiki/DevOps#/media/File:Devops-toolchain.svg</a:t>
            </a:r>
          </a:p>
        </p:txBody>
      </p:sp>
    </p:spTree>
    <p:extLst>
      <p:ext uri="{BB962C8B-B14F-4D97-AF65-F5344CB8AC3E}">
        <p14:creationId xmlns:p14="http://schemas.microsoft.com/office/powerpoint/2010/main" val="75634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3C3C-EBB1-4B82-9794-E31B1025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79E-1AF9-4D8F-B250-23032E7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 Offering Research</a:t>
            </a:r>
          </a:p>
        </p:txBody>
      </p:sp>
    </p:spTree>
    <p:extLst>
      <p:ext uri="{BB962C8B-B14F-4D97-AF65-F5344CB8AC3E}">
        <p14:creationId xmlns:p14="http://schemas.microsoft.com/office/powerpoint/2010/main" val="319486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5423-B8C3-4626-A265-EF0D3BBC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Details of 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AB2-B5CC-4253-8856-505FB679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Divide into groups of 2-3</a:t>
            </a:r>
          </a:p>
          <a:p>
            <a:r>
              <a:rPr lang="en-US" dirty="0"/>
              <a:t>Find a company on the internet who offers:</a:t>
            </a:r>
          </a:p>
          <a:p>
            <a:r>
              <a:rPr lang="en-US" sz="3200" dirty="0"/>
              <a:t>IaaS, </a:t>
            </a:r>
            <a:r>
              <a:rPr lang="en-US" dirty="0"/>
              <a:t>PaaS, </a:t>
            </a:r>
            <a:r>
              <a:rPr lang="en-US" sz="3200" dirty="0"/>
              <a:t>SaaS, </a:t>
            </a:r>
            <a:r>
              <a:rPr lang="en-US" dirty="0" err="1"/>
              <a:t>FaaS</a:t>
            </a:r>
            <a:r>
              <a:rPr lang="en-US" dirty="0"/>
              <a:t>, </a:t>
            </a:r>
            <a:r>
              <a:rPr lang="en-US" sz="3200" dirty="0" err="1"/>
              <a:t>DaaS</a:t>
            </a:r>
            <a:endParaRPr lang="en-US" sz="3200" dirty="0"/>
          </a:p>
          <a:p>
            <a:r>
              <a:rPr lang="en-US" dirty="0"/>
              <a:t>It cannot be a company we discussed already!</a:t>
            </a:r>
            <a:endParaRPr lang="en-US" sz="3200" dirty="0"/>
          </a:p>
          <a:p>
            <a:r>
              <a:rPr lang="en-US" dirty="0"/>
              <a:t>For each, provide a name and evidence of how it fits </a:t>
            </a:r>
            <a:r>
              <a:rPr lang="en-US"/>
              <a:t>the definition.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99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259</Words>
  <Application>Microsoft Office PowerPoint</Application>
  <PresentationFormat>Widescreen</PresentationFormat>
  <Paragraphs>42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IST346: Cloud Computing and DevOps</vt:lpstr>
      <vt:lpstr>Agenda</vt:lpstr>
      <vt:lpstr>Discussion Questions</vt:lpstr>
      <vt:lpstr>Lab Debrief</vt:lpstr>
      <vt:lpstr>Course Content</vt:lpstr>
      <vt:lpstr>Cloud Service Models</vt:lpstr>
      <vt:lpstr>The DevOps Cycle</vt:lpstr>
      <vt:lpstr>Group Activity</vt:lpstr>
      <vt:lpstr>Details of Group Activity</vt:lpstr>
      <vt:lpstr>Your To-Do List</vt:lpstr>
      <vt:lpstr>Exit Ticket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 Information Technology Management &amp; Administration </dc:title>
  <dc:creator>Michael Fudge</dc:creator>
  <cp:lastModifiedBy>Michael Fudge</cp:lastModifiedBy>
  <cp:revision>29</cp:revision>
  <dcterms:created xsi:type="dcterms:W3CDTF">2018-06-15T01:33:02Z</dcterms:created>
  <dcterms:modified xsi:type="dcterms:W3CDTF">2018-10-21T17:54:59Z</dcterms:modified>
</cp:coreProperties>
</file>