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2" r:id="rId2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9DA4"/>
    <a:srgbClr val="C93312"/>
    <a:srgbClr val="203864"/>
    <a:srgbClr val="2F5597"/>
    <a:srgbClr val="8FAADC"/>
    <a:srgbClr val="FFBDBD"/>
    <a:srgbClr val="DAE3F3"/>
    <a:srgbClr val="B4C7E7"/>
    <a:srgbClr val="FFFFF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>
        <p:scale>
          <a:sx n="66" d="100"/>
          <a:sy n="66" d="100"/>
        </p:scale>
        <p:origin x="217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95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5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4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0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1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84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8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4EDF-85BF-4785-AF96-8A7947630A9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7313681"/>
            <a:ext cx="11598291" cy="896093"/>
            <a:chOff x="125004" y="2717963"/>
            <a:chExt cx="11598291" cy="89609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2711" r="9007" b="876"/>
            <a:stretch/>
          </p:blipFill>
          <p:spPr>
            <a:xfrm>
              <a:off x="1393371" y="2717963"/>
              <a:ext cx="10329924" cy="8960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572" r="88104" b="68761"/>
            <a:stretch/>
          </p:blipFill>
          <p:spPr>
            <a:xfrm>
              <a:off x="125004" y="2717964"/>
              <a:ext cx="966561" cy="282411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0" y="9657614"/>
            <a:ext cx="11883943" cy="1161897"/>
            <a:chOff x="141059" y="3976160"/>
            <a:chExt cx="11883943" cy="11618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2191" t="-1" r="1670" b="2969"/>
            <a:stretch/>
          </p:blipFill>
          <p:spPr>
            <a:xfrm>
              <a:off x="1091664" y="3976160"/>
              <a:ext cx="10933338" cy="105304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4447" r="88184" b="78448"/>
            <a:stretch/>
          </p:blipFill>
          <p:spPr>
            <a:xfrm>
              <a:off x="141059" y="3995211"/>
              <a:ext cx="935265" cy="2338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844800" y="4731657"/>
              <a:ext cx="2351314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723295" y="4622800"/>
              <a:ext cx="30170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6863" y="6545796"/>
            <a:ext cx="32833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c</a:t>
            </a:r>
            <a:endParaRPr lang="en-GB" sz="35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188" y="9002867"/>
            <a:ext cx="32833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1639"/>
          <a:stretch/>
        </p:blipFill>
        <p:spPr>
          <a:xfrm>
            <a:off x="546862" y="1137423"/>
            <a:ext cx="10544923" cy="51407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68367" y="7596093"/>
            <a:ext cx="560433" cy="25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3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1478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Latin Modern Math</vt:lpstr>
      <vt:lpstr>Office Theme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Leung, Szi Kay</dc:creator>
  <cp:lastModifiedBy>Leung, Szi Kay</cp:lastModifiedBy>
  <cp:revision>62</cp:revision>
  <dcterms:created xsi:type="dcterms:W3CDTF">2020-04-22T14:14:48Z</dcterms:created>
  <dcterms:modified xsi:type="dcterms:W3CDTF">2021-07-05T21:58:34Z</dcterms:modified>
</cp:coreProperties>
</file>