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44130"/>
            <a:ext cx="15300564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239364"/>
            <a:ext cx="13500497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1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8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32461"/>
            <a:ext cx="3881393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32461"/>
            <a:ext cx="11419171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2961570"/>
            <a:ext cx="15525572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7949760"/>
            <a:ext cx="15525572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/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162304"/>
            <a:ext cx="7650282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162304"/>
            <a:ext cx="7650282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5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32464"/>
            <a:ext cx="15525572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12070"/>
            <a:ext cx="7615123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339231"/>
            <a:ext cx="7615123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12070"/>
            <a:ext cx="7652626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339231"/>
            <a:ext cx="7652626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10397"/>
            <a:ext cx="9112836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10397"/>
            <a:ext cx="9112836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32464"/>
            <a:ext cx="1552557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162304"/>
            <a:ext cx="1552557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3B86-5EB2-46CF-83C1-D5FC0F45CC5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010319"/>
            <a:ext cx="607522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E2F7-E2FC-42A9-825D-EF3908047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4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467"/>
            <a:ext cx="179355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" y="3766855"/>
            <a:ext cx="17935575" cy="275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345797"/>
            <a:ext cx="17935575" cy="3057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88" y="167469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3212857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" y="7012890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1</cp:revision>
  <dcterms:created xsi:type="dcterms:W3CDTF">2021-07-05T16:06:23Z</dcterms:created>
  <dcterms:modified xsi:type="dcterms:W3CDTF">2021-07-05T16:08:46Z</dcterms:modified>
</cp:coreProperties>
</file>