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3" r:id="rId2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312"/>
    <a:srgbClr val="899DA4"/>
    <a:srgbClr val="AFABAB"/>
    <a:srgbClr val="203864"/>
    <a:srgbClr val="8FAADC"/>
    <a:srgbClr val="DAE3F3"/>
    <a:srgbClr val="C5E0B4"/>
    <a:srgbClr val="E2F0D9"/>
    <a:srgbClr val="2F5597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66" d="100"/>
          <a:sy n="66" d="100"/>
        </p:scale>
        <p:origin x="20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95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5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4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0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1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84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8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4EDF-85BF-4785-AF96-8A7947630A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438843" y="1306286"/>
            <a:ext cx="2300311" cy="374468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804836" y="1306286"/>
            <a:ext cx="2300311" cy="374468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27106" y="2527540"/>
            <a:ext cx="660400" cy="541098"/>
          </a:xfrm>
          <a:prstGeom prst="rect">
            <a:avLst/>
          </a:prstGeom>
          <a:solidFill>
            <a:srgbClr val="899DA4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WT</a:t>
            </a:r>
            <a:endParaRPr lang="en-GB" dirty="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6505" y="3943573"/>
            <a:ext cx="660400" cy="493681"/>
          </a:xfrm>
          <a:prstGeom prst="rect">
            <a:avLst/>
          </a:prstGeom>
          <a:solidFill>
            <a:srgbClr val="C9331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TG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680393" y="2687131"/>
            <a:ext cx="3742" cy="16012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80393" y="2687131"/>
            <a:ext cx="126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80393" y="4288334"/>
            <a:ext cx="126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2419" y="3477305"/>
            <a:ext cx="217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89492" y="2431600"/>
            <a:ext cx="1972927" cy="20914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Tg4510 </a:t>
            </a:r>
          </a:p>
          <a:p>
            <a:pPr algn="ctr"/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(AD mouse model – tauopathy) 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90420"/>
              </p:ext>
            </p:extLst>
          </p:nvPr>
        </p:nvGraphicFramePr>
        <p:xfrm>
          <a:off x="7292095" y="2550205"/>
          <a:ext cx="2548007" cy="1909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8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429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2months</a:t>
                      </a:r>
                      <a:endParaRPr lang="en-GB" dirty="0"/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29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4months</a:t>
                      </a:r>
                      <a:endParaRPr lang="en-GB" dirty="0"/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4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6months</a:t>
                      </a: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4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8months</a:t>
                      </a: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25097"/>
              </p:ext>
            </p:extLst>
          </p:nvPr>
        </p:nvGraphicFramePr>
        <p:xfrm>
          <a:off x="4986078" y="2535691"/>
          <a:ext cx="1978086" cy="1909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429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2months</a:t>
                      </a:r>
                      <a:endParaRPr lang="en-GB" dirty="0"/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29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2"/>
                          </a:solidFill>
                        </a:rPr>
                        <a:t>4months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4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2"/>
                          </a:solidFill>
                        </a:rPr>
                        <a:t>6months</a:t>
                      </a: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4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8months</a:t>
                      </a: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105147" y="1528932"/>
            <a:ext cx="2998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b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Targeted Transcriptome</a:t>
            </a:r>
            <a:endParaRPr lang="en-GB" sz="2500" b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55976" y="1536284"/>
            <a:ext cx="2998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b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Whole Transcriptome</a:t>
            </a:r>
            <a:endParaRPr lang="en-GB" sz="2500" b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19349" y="4681639"/>
            <a:ext cx="230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N = 12 (3 replicates)</a:t>
            </a:r>
            <a:endParaRPr lang="en-GB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7496574" y="4681639"/>
            <a:ext cx="230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N = 24 (3 replicates)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44740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1304</TotalTime>
  <Words>36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Latin Modern Math</vt:lpstr>
      <vt:lpstr>Office Theme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Leung, Szi Kay</dc:creator>
  <cp:lastModifiedBy>Leung, Szi Kay</cp:lastModifiedBy>
  <cp:revision>51</cp:revision>
  <dcterms:created xsi:type="dcterms:W3CDTF">2020-04-22T14:14:48Z</dcterms:created>
  <dcterms:modified xsi:type="dcterms:W3CDTF">2021-04-09T15:47:52Z</dcterms:modified>
</cp:coreProperties>
</file>