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  <p:sldId id="279" r:id="rId3"/>
    <p:sldId id="281" r:id="rId4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2F5597"/>
    <a:srgbClr val="8FAADC"/>
    <a:srgbClr val="FFBDBD"/>
    <a:srgbClr val="DAE3F3"/>
    <a:srgbClr val="B4C7E7"/>
    <a:srgbClr val="FFFFF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>
        <p:scale>
          <a:sx n="33" d="100"/>
          <a:sy n="33" d="100"/>
        </p:scale>
        <p:origin x="345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9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95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5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4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0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1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84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8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943099" y="2023531"/>
            <a:ext cx="1870618" cy="23207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360333" y="1071035"/>
            <a:ext cx="4139742" cy="479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RNA Sample 1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0333" y="2023531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</a:t>
            </a:r>
            <a:r>
              <a:rPr lang="en-GB" baseline="30000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st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Stranded Synthesis 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0333" y="2923117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PCR Optimisation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0333" y="3865036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Large Scale PCR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9382" y="630109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Pooling 1.0x and 0.4x Fractions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79382" y="720469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Equimolar Pooling of Samples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79382" y="821752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SMRTbell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Template Preparation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96315" y="9195851"/>
            <a:ext cx="4140987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Anneal &amp; Bind SMRTbell Templates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96315" y="10152755"/>
            <a:ext cx="4181628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Sequence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43101" y="2023531"/>
            <a:ext cx="1870616" cy="23207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1. Reverse Transcription &amp; Amplification</a:t>
            </a:r>
            <a:endParaRPr lang="en-GB" sz="1600" b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43100" y="4842507"/>
            <a:ext cx="1870618" cy="1077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2. cDNA purification and enrichment</a:t>
            </a:r>
            <a:endParaRPr lang="en-GB" sz="1600" b="1" dirty="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43102" y="6301094"/>
            <a:ext cx="1870616" cy="43308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3</a:t>
            </a:r>
            <a:r>
              <a:rPr lang="en-GB" sz="1600" b="1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. Library Preparation</a:t>
            </a:r>
            <a:endParaRPr lang="en-GB" sz="1600" b="1" dirty="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394872" y="9721850"/>
            <a:ext cx="0" cy="39356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394510" y="8736439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400086" y="7741241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01768" y="6848837"/>
            <a:ext cx="0" cy="32477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394510" y="4371265"/>
            <a:ext cx="7258" cy="2733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394510" y="3439659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401768" y="2482755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4510" y="1603143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266243" y="4675657"/>
            <a:ext cx="0" cy="15568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565399" y="4671580"/>
            <a:ext cx="0" cy="157989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266243" y="4671580"/>
            <a:ext cx="2299156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96315" y="4842507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</a:t>
            </a:r>
          </a:p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399" y="4842506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0.4x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6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64168" y="2023531"/>
            <a:ext cx="1870618" cy="23207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709952" y="1071035"/>
            <a:ext cx="4139742" cy="479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RNA Sample 1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9952" y="2023531"/>
            <a:ext cx="4139742" cy="4791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</a:t>
            </a:r>
            <a:r>
              <a:rPr lang="en-GB" baseline="30000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st</a:t>
            </a:r>
            <a:r>
              <a:rPr lang="en-GB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Stranded Synthesis (Barcode 1) 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9952" y="2923117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PCR Optimisation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9952" y="3865036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Large Scale PCR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9001" y="630109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Pooling 1.0x and 0.4x Fractions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4641" y="720469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Equimolar Pooling of Samples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4641" y="821752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SMRTbell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Template Preparation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1574" y="9195851"/>
            <a:ext cx="4140987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Anneal &amp; Bind SMRTbell Templates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31574" y="10152755"/>
            <a:ext cx="4181628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Sequence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170" y="2023531"/>
            <a:ext cx="1870616" cy="23207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1. Reverse Transcription &amp; Amplification</a:t>
            </a:r>
            <a:endParaRPr lang="en-GB" sz="1600" b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169" y="4842507"/>
            <a:ext cx="1870618" cy="1077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2. cDNA purification and enrichment</a:t>
            </a:r>
            <a:endParaRPr lang="en-GB" sz="1600" b="1" dirty="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171" y="6301094"/>
            <a:ext cx="1870616" cy="43308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3</a:t>
            </a:r>
            <a:r>
              <a:rPr lang="en-GB" sz="1600" b="1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. Library Preparation</a:t>
            </a:r>
            <a:endParaRPr lang="en-GB" sz="1600" b="1" dirty="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930131" y="9721850"/>
            <a:ext cx="0" cy="39356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929769" y="8736439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744129" y="4371265"/>
            <a:ext cx="7258" cy="2733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744129" y="3439659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751387" y="2482755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744129" y="1603143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15862" y="4675657"/>
            <a:ext cx="0" cy="15568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915018" y="4671580"/>
            <a:ext cx="0" cy="157989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615862" y="4671580"/>
            <a:ext cx="2299156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45934" y="4842507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</a:t>
            </a:r>
          </a:p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9018" y="4842506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0.4x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59124" y="1071035"/>
            <a:ext cx="4139742" cy="479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RNA Sample 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59124" y="2023531"/>
            <a:ext cx="4139742" cy="4791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</a:t>
            </a:r>
            <a:r>
              <a:rPr lang="en-GB" baseline="30000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st</a:t>
            </a:r>
            <a:r>
              <a:rPr lang="en-GB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Stranded Synthesis (Barcode n)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9124" y="2923117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PCR Optimisation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9124" y="3865036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Large Scale PCR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78173" y="630109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Pooling 1.0x and 0.4x Fractions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293301" y="4371265"/>
            <a:ext cx="7258" cy="2733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293301" y="3439659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9300559" y="2482755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293301" y="1603143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165034" y="4675657"/>
            <a:ext cx="0" cy="15568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464190" y="4671580"/>
            <a:ext cx="0" cy="157989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165034" y="4671580"/>
            <a:ext cx="2299156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95106" y="4842507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</a:t>
            </a:r>
          </a:p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528190" y="4842506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0.4x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709868" y="7057819"/>
            <a:ext cx="4590691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709868" y="6786959"/>
            <a:ext cx="7258" cy="2733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9301458" y="6802380"/>
            <a:ext cx="0" cy="2733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951470" y="7057819"/>
            <a:ext cx="0" cy="14687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09952" y="7253589"/>
            <a:ext cx="1853088" cy="1482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cDNA Capture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61" name="Straight Arrow Connector 60"/>
          <p:cNvCxnSpPr>
            <a:stCxn id="11" idx="1"/>
          </p:cNvCxnSpPr>
          <p:nvPr/>
        </p:nvCxnSpPr>
        <p:spPr>
          <a:xfrm flipH="1" flipV="1">
            <a:off x="4546600" y="7433293"/>
            <a:ext cx="36804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4558262" y="8405813"/>
            <a:ext cx="37173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2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2246884"/>
            <a:ext cx="10844287" cy="50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1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</TotalTime>
  <Words>146</Words>
  <Application>Microsoft Office PowerPoint</Application>
  <PresentationFormat>Custom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Latin Modern Math</vt:lpstr>
      <vt:lpstr>Office Theme</vt:lpstr>
      <vt:lpstr>PowerPoint Presentation</vt:lpstr>
      <vt:lpstr>PowerPoint Presentation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Leung, Szi Kay</dc:creator>
  <cp:lastModifiedBy>Leung, Szi Kay</cp:lastModifiedBy>
  <cp:revision>47</cp:revision>
  <dcterms:created xsi:type="dcterms:W3CDTF">2020-04-22T14:14:48Z</dcterms:created>
  <dcterms:modified xsi:type="dcterms:W3CDTF">2021-04-12T20:34:49Z</dcterms:modified>
</cp:coreProperties>
</file>