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9" r:id="rId2"/>
    <p:sldId id="281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DA4"/>
    <a:srgbClr val="C93312"/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t="11228" r="26842" b="70293"/>
          <a:stretch/>
        </p:blipFill>
        <p:spPr>
          <a:xfrm>
            <a:off x="1767086" y="2166686"/>
            <a:ext cx="8925092" cy="4299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" t="39255" r="-193" b="7174"/>
          <a:stretch/>
        </p:blipFill>
        <p:spPr>
          <a:xfrm>
            <a:off x="1376614" y="8458199"/>
            <a:ext cx="9706036" cy="28765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30347" y="1612688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0346" y="7351751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37787" y="7729667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K19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95382" y="8187160"/>
            <a:ext cx="245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32129" y="8181548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14432" y="8187160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30714" y="8181548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8219" y="8175936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 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632129" y="8092736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2300" y="7718133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K23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937324" y="8089118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2707" y="7729667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K21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297049" y="8092736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48994" y="7729667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K18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43336" y="8092736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62634" y="8163743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3409" y="7717474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K20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937751" y="8080543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04332" y="8163743"/>
            <a:ext cx="1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F1     F2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85107" y="7717474"/>
            <a:ext cx="67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K17</a:t>
            </a:r>
            <a:endParaRPr lang="en-GB" sz="20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9279449" y="8080543"/>
            <a:ext cx="1018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6407"/>
          <a:stretch/>
        </p:blipFill>
        <p:spPr>
          <a:xfrm>
            <a:off x="6446157" y="5847663"/>
            <a:ext cx="5039616" cy="2703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40" t="431" r="36464" b="11422"/>
          <a:stretch/>
        </p:blipFill>
        <p:spPr>
          <a:xfrm>
            <a:off x="6473755" y="2125791"/>
            <a:ext cx="4984419" cy="27452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32" b="598"/>
          <a:stretch/>
        </p:blipFill>
        <p:spPr>
          <a:xfrm>
            <a:off x="618677" y="2125791"/>
            <a:ext cx="5341415" cy="27452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9" b="2767"/>
          <a:stretch/>
        </p:blipFill>
        <p:spPr>
          <a:xfrm>
            <a:off x="591078" y="5847663"/>
            <a:ext cx="5341415" cy="2718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1" r="25259"/>
          <a:stretch/>
        </p:blipFill>
        <p:spPr>
          <a:xfrm>
            <a:off x="591077" y="9543965"/>
            <a:ext cx="5341416" cy="27957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1077" y="5604906"/>
            <a:ext cx="29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2 (Target Capture)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6157" y="5604906"/>
            <a:ext cx="35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2 (Final)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675" y="1884146"/>
            <a:ext cx="29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1 (Target Capture)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3755" y="1884146"/>
            <a:ext cx="35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1(Final)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1077" y="9301039"/>
            <a:ext cx="47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2 (Target Capture &amp; Final overlay)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46157" y="9301039"/>
            <a:ext cx="35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Batch 3 (Final)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r="36289"/>
          <a:stretch/>
        </p:blipFill>
        <p:spPr>
          <a:xfrm>
            <a:off x="6446157" y="9543965"/>
            <a:ext cx="5039616" cy="27957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7847" y="1189704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248" y="5126347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709" y="5220372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d</a:t>
            </a:r>
            <a:endParaRPr lang="en-GB" sz="3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247" y="8797106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8709" y="8770801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8709" y="1333075"/>
            <a:ext cx="328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735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65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61</cp:revision>
  <dcterms:created xsi:type="dcterms:W3CDTF">2020-04-22T14:14:48Z</dcterms:created>
  <dcterms:modified xsi:type="dcterms:W3CDTF">2021-04-12T13:41:03Z</dcterms:modified>
</cp:coreProperties>
</file>