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4" r:id="rId2"/>
    <p:sldId id="283" r:id="rId3"/>
  </p:sldIdLst>
  <p:sldSz cx="75596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312"/>
    <a:srgbClr val="899DA4"/>
    <a:srgbClr val="AFABAB"/>
    <a:srgbClr val="203864"/>
    <a:srgbClr val="8FAADC"/>
    <a:srgbClr val="DAE3F3"/>
    <a:srgbClr val="C5E0B4"/>
    <a:srgbClr val="E2F0D9"/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279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67462"/>
            <a:ext cx="6425724" cy="375991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72376"/>
            <a:ext cx="5669756" cy="26074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74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74987"/>
            <a:ext cx="1630055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74987"/>
            <a:ext cx="4795669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7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5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92444"/>
            <a:ext cx="6520220" cy="449240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227345"/>
            <a:ext cx="6520220" cy="236244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2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74937"/>
            <a:ext cx="3212862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74937"/>
            <a:ext cx="3212862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1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4990"/>
            <a:ext cx="6520220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47443"/>
            <a:ext cx="3198096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44914"/>
            <a:ext cx="319809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47443"/>
            <a:ext cx="3213847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44914"/>
            <a:ext cx="3213847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3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1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1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54968"/>
            <a:ext cx="3827085" cy="767483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09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54968"/>
            <a:ext cx="3827085" cy="767483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6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74990"/>
            <a:ext cx="652022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74937"/>
            <a:ext cx="652022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009783"/>
            <a:ext cx="255139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4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rm.2017.63-f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"/>
          <a:stretch/>
        </p:blipFill>
        <p:spPr bwMode="auto">
          <a:xfrm>
            <a:off x="715963" y="827881"/>
            <a:ext cx="2978150" cy="501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16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585496" y="783726"/>
            <a:ext cx="1380105" cy="224667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56"/>
          </a:p>
        </p:txBody>
      </p:sp>
      <p:sp>
        <p:nvSpPr>
          <p:cNvPr id="13" name="Rectangle 12"/>
          <p:cNvSpPr/>
          <p:nvPr/>
        </p:nvSpPr>
        <p:spPr>
          <a:xfrm>
            <a:off x="3005185" y="783726"/>
            <a:ext cx="1380105" cy="224667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56"/>
          </a:p>
        </p:txBody>
      </p:sp>
      <p:sp>
        <p:nvSpPr>
          <p:cNvPr id="14" name="Rectangle 13"/>
          <p:cNvSpPr/>
          <p:nvPr/>
        </p:nvSpPr>
        <p:spPr>
          <a:xfrm>
            <a:off x="2418580" y="1516435"/>
            <a:ext cx="396217" cy="324640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656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WT</a:t>
            </a:r>
            <a:endParaRPr lang="en-GB" sz="656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2220" y="2366006"/>
            <a:ext cx="396217" cy="296191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656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TG</a:t>
            </a:r>
            <a:endParaRPr lang="en-GB" sz="656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0558" y="1612184"/>
            <a:ext cx="2245" cy="9606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0558" y="1612184"/>
            <a:ext cx="75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30558" y="2572849"/>
            <a:ext cx="75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99781" y="2086260"/>
            <a:ext cx="130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16095" y="1458874"/>
            <a:ext cx="1183687" cy="1254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56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Tg4510 </a:t>
            </a:r>
          </a:p>
          <a:p>
            <a:pPr algn="ctr"/>
            <a:r>
              <a:rPr lang="en-GB" sz="656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(AD mouse model – tauopathy) </a:t>
            </a:r>
            <a:endParaRPr lang="en-GB" sz="656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90420"/>
              </p:ext>
            </p:extLst>
          </p:nvPr>
        </p:nvGraphicFramePr>
        <p:xfrm>
          <a:off x="4497452" y="1530033"/>
          <a:ext cx="1528714" cy="114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2months</a:t>
                      </a:r>
                      <a:endParaRPr lang="en-GB" sz="1400" dirty="0"/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4months</a:t>
                      </a:r>
                      <a:endParaRPr lang="en-GB" sz="1400" dirty="0"/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6months</a:t>
                      </a:r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8months</a:t>
                      </a:r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5097"/>
              </p:ext>
            </p:extLst>
          </p:nvPr>
        </p:nvGraphicFramePr>
        <p:xfrm>
          <a:off x="3113923" y="1521325"/>
          <a:ext cx="1186782" cy="114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4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2months</a:t>
                      </a:r>
                      <a:endParaRPr lang="en-GB" sz="1400" dirty="0"/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bg2"/>
                          </a:solidFill>
                        </a:rPr>
                        <a:t>4months</a:t>
                      </a:r>
                      <a:endParaRPr lang="en-GB" sz="1400" dirty="0">
                        <a:solidFill>
                          <a:schemeClr val="bg2"/>
                        </a:solidFill>
                      </a:endParaRPr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/>
                          </a:solidFill>
                        </a:rPr>
                        <a:t>6months</a:t>
                      </a:r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8months</a:t>
                      </a:r>
                    </a:p>
                  </a:txBody>
                  <a:tcPr marL="54861" marR="54861" marT="27430" marB="2743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85290" y="917305"/>
            <a:ext cx="1798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Targeted Transcriptome</a:t>
            </a:r>
            <a:endParaRPr lang="en-GB" sz="15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5881" y="921716"/>
            <a:ext cx="1798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Whole Transcriptome</a:t>
            </a:r>
            <a:endParaRPr lang="en-GB" sz="15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3893" y="2808819"/>
            <a:ext cx="1380105" cy="1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6" i="1" dirty="0"/>
              <a:t>N = 12 (3 replicates)</a:t>
            </a:r>
            <a:endParaRPr lang="en-GB" sz="656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620134" y="2808819"/>
            <a:ext cx="1380105" cy="1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6" i="1" dirty="0"/>
              <a:t>N = 24 (3 replicates)</a:t>
            </a:r>
            <a:endParaRPr lang="en-GB" sz="656" i="1" dirty="0"/>
          </a:p>
        </p:txBody>
      </p:sp>
    </p:spTree>
    <p:extLst>
      <p:ext uri="{BB962C8B-B14F-4D97-AF65-F5344CB8AC3E}">
        <p14:creationId xmlns:p14="http://schemas.microsoft.com/office/powerpoint/2010/main" val="344740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36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60</cp:revision>
  <dcterms:created xsi:type="dcterms:W3CDTF">2020-04-22T14:14:48Z</dcterms:created>
  <dcterms:modified xsi:type="dcterms:W3CDTF">2021-04-13T16:46:28Z</dcterms:modified>
</cp:coreProperties>
</file>