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5" r:id="rId6"/>
    <p:sldId id="264" r:id="rId7"/>
    <p:sldId id="263" r:id="rId8"/>
    <p:sldId id="262" r:id="rId9"/>
    <p:sldId id="261" r:id="rId10"/>
    <p:sldId id="260" r:id="rId11"/>
    <p:sldId id="269" r:id="rId12"/>
    <p:sldId id="268" r:id="rId13"/>
    <p:sldId id="267" r:id="rId14"/>
    <p:sldId id="271" r:id="rId15"/>
    <p:sldId id="270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ziNo/szabohajduszikora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B23277-6383-462F-97BF-912ECBDAA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SHS-i-</a:t>
            </a:r>
            <a:r>
              <a:rPr lang="hu-HU" dirty="0" err="1"/>
              <a:t>zőrzők</a:t>
            </a:r>
            <a:r>
              <a:rPr lang="hu-HU" dirty="0"/>
              <a:t>-backend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B930AC-3881-4C11-AD65-BF29158F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Készítették: Szikora Norbert , Szabó Sándor Péter</a:t>
            </a:r>
          </a:p>
        </p:txBody>
      </p:sp>
    </p:spTree>
    <p:extLst>
      <p:ext uri="{BB962C8B-B14F-4D97-AF65-F5344CB8AC3E}">
        <p14:creationId xmlns:p14="http://schemas.microsoft.com/office/powerpoint/2010/main" val="9599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68162B5-6A2A-42F9-930C-E12424AE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0" y="4545500"/>
            <a:ext cx="5191648" cy="158430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5E479D6-CF11-40E1-B8F3-B3F37C14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535" y="433918"/>
            <a:ext cx="4391550" cy="576464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7EA746D-CF13-4AB0-B074-38DEE5728EC4}"/>
              </a:ext>
            </a:extLst>
          </p:cNvPr>
          <p:cNvSpPr txBox="1"/>
          <p:nvPr/>
        </p:nvSpPr>
        <p:spPr>
          <a:xfrm>
            <a:off x="310392" y="3875714"/>
            <a:ext cx="392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app.js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configs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\sessionSetup.js</a:t>
            </a:r>
            <a:endParaRPr lang="hu-H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Ábra 6" descr="Vissza (jobbról balra írva)">
            <a:extLst>
              <a:ext uri="{FF2B5EF4-FFF2-40B4-BE49-F238E27FC236}">
                <a16:creationId xmlns:a16="http://schemas.microsoft.com/office/drawing/2014/main" id="{570A832D-22FF-401F-B69B-92748AF27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57610">
            <a:off x="4316065" y="3758112"/>
            <a:ext cx="914400" cy="9144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C51C8546-9C7E-4E09-B7DB-BF535D241B7E}"/>
              </a:ext>
            </a:extLst>
          </p:cNvPr>
          <p:cNvSpPr/>
          <p:nvPr/>
        </p:nvSpPr>
        <p:spPr>
          <a:xfrm>
            <a:off x="4234864" y="617240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hu-HU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configs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\sessionSetup.js</a:t>
            </a:r>
            <a:endParaRPr lang="hu-HU" dirty="0"/>
          </a:p>
        </p:txBody>
      </p:sp>
      <p:pic>
        <p:nvPicPr>
          <p:cNvPr id="10" name="Ábra 9" descr="Vissza">
            <a:extLst>
              <a:ext uri="{FF2B5EF4-FFF2-40B4-BE49-F238E27FC236}">
                <a16:creationId xmlns:a16="http://schemas.microsoft.com/office/drawing/2014/main" id="{13596081-7B5B-43A7-B528-58161FEE5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041034">
            <a:off x="6022124" y="10174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4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706A23E-2E2D-4D7C-8397-D1FD0C84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69" y="67112"/>
            <a:ext cx="4135772" cy="627496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614243-DFCB-4696-B7AE-8C6A24069BF8}"/>
              </a:ext>
            </a:extLst>
          </p:cNvPr>
          <p:cNvSpPr txBox="1"/>
          <p:nvPr/>
        </p:nvSpPr>
        <p:spPr>
          <a:xfrm>
            <a:off x="0" y="1082178"/>
            <a:ext cx="6207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Véd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cross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-site scriptingtől (XSS)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eállítja HTTP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response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header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 (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Policy)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Egyéb alapvető biztonságot nyújt az alkalmazásunk számára.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9C85F0-9827-4FC6-AFA7-BEC76A095148}"/>
              </a:ext>
            </a:extLst>
          </p:cNvPr>
          <p:cNvSpPr txBox="1"/>
          <p:nvPr/>
        </p:nvSpPr>
        <p:spPr>
          <a:xfrm>
            <a:off x="0" y="264674"/>
            <a:ext cx="736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Node.js Express web alkalmazásokhoz ajánlatos használni helmet.js-t, amely többek között: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11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D66CD19-B011-4514-8929-328EC4E5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7" y="914104"/>
            <a:ext cx="8421633" cy="21745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9FFF7AC-F3AA-4873-8625-CD06A2522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16" y="2676089"/>
            <a:ext cx="7565326" cy="3581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CC2F6DA-5AF1-46B2-AD98-8B8780EDFD96}"/>
              </a:ext>
            </a:extLst>
          </p:cNvPr>
          <p:cNvSpPr txBox="1"/>
          <p:nvPr/>
        </p:nvSpPr>
        <p:spPr>
          <a:xfrm>
            <a:off x="4530054" y="151001"/>
            <a:ext cx="3288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Adatbázis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37807901-0A16-46BD-B7EA-DB7D40F8C9C9}"/>
              </a:ext>
            </a:extLst>
          </p:cNvPr>
          <p:cNvSpPr/>
          <p:nvPr/>
        </p:nvSpPr>
        <p:spPr>
          <a:xfrm>
            <a:off x="1323975" y="2257425"/>
            <a:ext cx="209550" cy="209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Ábra 7" descr="Vissza">
            <a:extLst>
              <a:ext uri="{FF2B5EF4-FFF2-40B4-BE49-F238E27FC236}">
                <a16:creationId xmlns:a16="http://schemas.microsoft.com/office/drawing/2014/main" id="{45FC7707-E92F-4CF5-8C18-728035B98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32501">
            <a:off x="1217352" y="2631428"/>
            <a:ext cx="166082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CFA7ADD-3DCD-491C-8845-D42B362A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229"/>
            <a:ext cx="6518539" cy="30857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68C1B21-B5B2-4247-8076-20EF5D42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010542"/>
            <a:ext cx="8937032" cy="422833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9C6333EE-BD39-4CAC-8B1D-382A02A57F64}"/>
              </a:ext>
            </a:extLst>
          </p:cNvPr>
          <p:cNvSpPr/>
          <p:nvPr/>
        </p:nvSpPr>
        <p:spPr>
          <a:xfrm>
            <a:off x="2238375" y="1628775"/>
            <a:ext cx="647700" cy="3531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Vissza">
            <a:extLst>
              <a:ext uri="{FF2B5EF4-FFF2-40B4-BE49-F238E27FC236}">
                <a16:creationId xmlns:a16="http://schemas.microsoft.com/office/drawing/2014/main" id="{0ACD9C87-BA9C-4D86-9464-A0F60D7C7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98185">
            <a:off x="1842714" y="2421364"/>
            <a:ext cx="2245857" cy="1093261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EE4E485-2B48-4075-BA52-2EC9BA70ECCA}"/>
              </a:ext>
            </a:extLst>
          </p:cNvPr>
          <p:cNvSpPr txBox="1"/>
          <p:nvPr/>
        </p:nvSpPr>
        <p:spPr>
          <a:xfrm>
            <a:off x="6981825" y="219014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Hirdetés az adatbázisban</a:t>
            </a:r>
          </a:p>
        </p:txBody>
      </p:sp>
    </p:spTree>
    <p:extLst>
      <p:ext uri="{BB962C8B-B14F-4D97-AF65-F5344CB8AC3E}">
        <p14:creationId xmlns:p14="http://schemas.microsoft.com/office/powerpoint/2010/main" val="180600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251667-0A93-4262-B4BF-B72E997D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57" y="1828799"/>
            <a:ext cx="9190617" cy="4342567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47B19B41-56BA-4B5D-9182-9875C180602A}"/>
              </a:ext>
            </a:extLst>
          </p:cNvPr>
          <p:cNvSpPr/>
          <p:nvPr/>
        </p:nvSpPr>
        <p:spPr>
          <a:xfrm>
            <a:off x="2800507" y="417245"/>
            <a:ext cx="5014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Vélemények az adatbázisban</a:t>
            </a:r>
          </a:p>
        </p:txBody>
      </p:sp>
    </p:spTree>
    <p:extLst>
      <p:ext uri="{BB962C8B-B14F-4D97-AF65-F5344CB8AC3E}">
        <p14:creationId xmlns:p14="http://schemas.microsoft.com/office/powerpoint/2010/main" val="138621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85A2411-F7EB-4234-A3C0-407F0A06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2" y="1452931"/>
            <a:ext cx="9994084" cy="4722205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C1EECFA8-4DE0-485B-B13A-E1702889F6FD}"/>
              </a:ext>
            </a:extLst>
          </p:cNvPr>
          <p:cNvSpPr/>
          <p:nvPr/>
        </p:nvSpPr>
        <p:spPr>
          <a:xfrm>
            <a:off x="3505183" y="472922"/>
            <a:ext cx="4809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Session-</a:t>
            </a:r>
            <a:r>
              <a:rPr lang="hu-HU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ök</a:t>
            </a:r>
            <a:r>
              <a:rPr lang="hu-H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az adatbázisban</a:t>
            </a:r>
          </a:p>
        </p:txBody>
      </p:sp>
    </p:spTree>
    <p:extLst>
      <p:ext uri="{BB962C8B-B14F-4D97-AF65-F5344CB8AC3E}">
        <p14:creationId xmlns:p14="http://schemas.microsoft.com/office/powerpoint/2010/main" val="415944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9A9B548-989B-4175-BA88-EBFB3F6A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1274777"/>
            <a:ext cx="10472257" cy="4974322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94ACD0F-8BF6-4649-BE86-C5470BEC56C3}"/>
              </a:ext>
            </a:extLst>
          </p:cNvPr>
          <p:cNvSpPr/>
          <p:nvPr/>
        </p:nvSpPr>
        <p:spPr>
          <a:xfrm>
            <a:off x="2754981" y="390571"/>
            <a:ext cx="6351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Felhasználók az adatbázisban</a:t>
            </a:r>
          </a:p>
        </p:txBody>
      </p:sp>
    </p:spTree>
    <p:extLst>
      <p:ext uri="{BB962C8B-B14F-4D97-AF65-F5344CB8AC3E}">
        <p14:creationId xmlns:p14="http://schemas.microsoft.com/office/powerpoint/2010/main" val="160709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52BD4EE8-F552-406A-893A-9B1B435E0267}"/>
              </a:ext>
            </a:extLst>
          </p:cNvPr>
          <p:cNvSpPr/>
          <p:nvPr/>
        </p:nvSpPr>
        <p:spPr>
          <a:xfrm>
            <a:off x="384500" y="2539484"/>
            <a:ext cx="11137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400" u="sng" dirty="0">
                <a:solidFill>
                  <a:srgbClr val="1967D2"/>
                </a:solidFill>
                <a:latin typeface="Roboto"/>
                <a:hlinkClick r:id="rId2"/>
              </a:rPr>
              <a:t>https://github.com/SziNo/szabohajduszikora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303892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000D742-ADD8-48F5-92F4-90791214B3B1}"/>
              </a:ext>
            </a:extLst>
          </p:cNvPr>
          <p:cNvSpPr txBox="1"/>
          <p:nvPr/>
        </p:nvSpPr>
        <p:spPr>
          <a:xfrm>
            <a:off x="1862308" y="2454217"/>
            <a:ext cx="8467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Köszönjük a </a:t>
            </a:r>
            <a:r>
              <a:rPr lang="hu-HU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figyelmet !</a:t>
            </a:r>
            <a:endParaRPr lang="hu-HU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2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0D1BDF2C-7E82-45B0-A291-61970AB6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7" y="1762256"/>
            <a:ext cx="9007108" cy="3648642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58C162E-A5F8-46E3-8F42-61A9D65B62FB}"/>
              </a:ext>
            </a:extLst>
          </p:cNvPr>
          <p:cNvSpPr txBox="1"/>
          <p:nvPr/>
        </p:nvSpPr>
        <p:spPr>
          <a:xfrm>
            <a:off x="4430977" y="505982"/>
            <a:ext cx="262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Gondolat térkép</a:t>
            </a:r>
          </a:p>
        </p:txBody>
      </p:sp>
    </p:spTree>
    <p:extLst>
      <p:ext uri="{BB962C8B-B14F-4D97-AF65-F5344CB8AC3E}">
        <p14:creationId xmlns:p14="http://schemas.microsoft.com/office/powerpoint/2010/main" val="46616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657AD57-1027-4702-8BF6-B13294E5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26" y="1715031"/>
            <a:ext cx="6588005" cy="4319528"/>
          </a:xfrm>
          <a:prstGeom prst="rect">
            <a:avLst/>
          </a:prstGeom>
          <a:effectLst>
            <a:softEdge rad="0"/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D2C565F-19F9-4071-9E4A-E45B50832F73}"/>
              </a:ext>
            </a:extLst>
          </p:cNvPr>
          <p:cNvSpPr txBox="1"/>
          <p:nvPr/>
        </p:nvSpPr>
        <p:spPr>
          <a:xfrm>
            <a:off x="2457974" y="424161"/>
            <a:ext cx="624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Programunk szíve-lelke</a:t>
            </a:r>
          </a:p>
        </p:txBody>
      </p:sp>
    </p:spTree>
    <p:extLst>
      <p:ext uri="{BB962C8B-B14F-4D97-AF65-F5344CB8AC3E}">
        <p14:creationId xmlns:p14="http://schemas.microsoft.com/office/powerpoint/2010/main" val="83741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3B50EF4-EF4D-4456-9DD4-D84866B4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24" y="1223198"/>
            <a:ext cx="6193563" cy="1816013"/>
          </a:xfrm>
          <a:prstGeom prst="rect">
            <a:avLst/>
          </a:prstGeom>
        </p:spPr>
      </p:pic>
      <p:pic>
        <p:nvPicPr>
          <p:cNvPr id="5" name="Ábra 4" descr="Kurzor">
            <a:extLst>
              <a:ext uri="{FF2B5EF4-FFF2-40B4-BE49-F238E27FC236}">
                <a16:creationId xmlns:a16="http://schemas.microsoft.com/office/drawing/2014/main" id="{2EDC67DD-4F8B-456F-87A5-7D95FDC7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4995" y="2039171"/>
            <a:ext cx="402671" cy="40267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D2271D8-6C31-4483-9D6F-17A1F68202EE}"/>
              </a:ext>
            </a:extLst>
          </p:cNvPr>
          <p:cNvSpPr txBox="1"/>
          <p:nvPr/>
        </p:nvSpPr>
        <p:spPr>
          <a:xfrm>
            <a:off x="2786543" y="474240"/>
            <a:ext cx="661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 App.js 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(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Route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használata</a:t>
            </a:r>
            <a:endParaRPr lang="hu-H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99DAE20-538E-430D-9922-01FB658E6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624" y="4483593"/>
            <a:ext cx="6202841" cy="138842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0ECD206-49F8-43F8-A565-2229D43C1E9F}"/>
              </a:ext>
            </a:extLst>
          </p:cNvPr>
          <p:cNvSpPr txBox="1"/>
          <p:nvPr/>
        </p:nvSpPr>
        <p:spPr>
          <a:xfrm>
            <a:off x="2991624" y="3578570"/>
            <a:ext cx="620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App.js 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Routes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mappából users.js fájl</a:t>
            </a:r>
            <a:endParaRPr lang="hu-H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Ábra 10" descr="Kurzor">
            <a:extLst>
              <a:ext uri="{FF2B5EF4-FFF2-40B4-BE49-F238E27FC236}">
                <a16:creationId xmlns:a16="http://schemas.microsoft.com/office/drawing/2014/main" id="{1EB9E17B-9EB0-4008-B64D-21DF4BB57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1363" y="4892581"/>
            <a:ext cx="402671" cy="4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5515C9D-A503-4523-A540-C93542FA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099" y="184558"/>
            <a:ext cx="3405931" cy="59407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CFF3CE1-7E5F-43FF-A944-F8D86C6D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2" y="3191210"/>
            <a:ext cx="6306430" cy="293410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EDF0C7E-B29B-4F01-A9ED-294A2025780B}"/>
              </a:ext>
            </a:extLst>
          </p:cNvPr>
          <p:cNvSpPr txBox="1"/>
          <p:nvPr/>
        </p:nvSpPr>
        <p:spPr>
          <a:xfrm>
            <a:off x="241712" y="2499919"/>
            <a:ext cx="705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routes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\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user.js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controllers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\usersCtrls.js </a:t>
            </a:r>
            <a:endParaRPr lang="hu-H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Ábra 8" descr="Vissza (jobbról balra írva)">
            <a:extLst>
              <a:ext uri="{FF2B5EF4-FFF2-40B4-BE49-F238E27FC236}">
                <a16:creationId xmlns:a16="http://schemas.microsoft.com/office/drawing/2014/main" id="{7570EF2D-9E67-40B6-A20B-86DFBE6BB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161593">
            <a:off x="6451649" y="2926967"/>
            <a:ext cx="914400" cy="9144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9CF14FD-C788-49D3-9DB5-754AB7D4D25E}"/>
              </a:ext>
            </a:extLst>
          </p:cNvPr>
          <p:cNvSpPr txBox="1"/>
          <p:nvPr/>
        </p:nvSpPr>
        <p:spPr>
          <a:xfrm>
            <a:off x="140862" y="234628"/>
            <a:ext cx="685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4. 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controllers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\usersCtrls.js  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models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\user.js</a:t>
            </a:r>
            <a:endParaRPr lang="hu-H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Ábra 10" descr="Vissza (jobbról balra írva)">
            <a:extLst>
              <a:ext uri="{FF2B5EF4-FFF2-40B4-BE49-F238E27FC236}">
                <a16:creationId xmlns:a16="http://schemas.microsoft.com/office/drawing/2014/main" id="{0BC1107A-C2B6-4A48-AAEB-21C444091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00230">
            <a:off x="7067737" y="390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C11358D-8D66-4FC9-98D1-35584F0F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95" y="1192004"/>
            <a:ext cx="6581723" cy="427959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03000C4-9559-47EB-B085-9B18BA33AD91}"/>
              </a:ext>
            </a:extLst>
          </p:cNvPr>
          <p:cNvSpPr txBox="1"/>
          <p:nvPr/>
        </p:nvSpPr>
        <p:spPr>
          <a:xfrm>
            <a:off x="4154367" y="22561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5. 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models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\user.js</a:t>
            </a:r>
            <a:endParaRPr lang="hu-H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1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1DBAB27-ED8F-495D-8340-1AEE9922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17" y="1149709"/>
            <a:ext cx="5023790" cy="4417471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A74BA89-342B-4531-87A6-29A194531AE6}"/>
              </a:ext>
            </a:extLst>
          </p:cNvPr>
          <p:cNvSpPr txBox="1"/>
          <p:nvPr/>
        </p:nvSpPr>
        <p:spPr>
          <a:xfrm>
            <a:off x="2055303" y="35499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models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\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iDrink.js</a:t>
            </a:r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ImageSchema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meghatározása</a:t>
            </a:r>
            <a:endParaRPr lang="hu-H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2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680CD71-5B49-4F30-BE5B-1376C364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4" y="1216405"/>
            <a:ext cx="10494627" cy="483196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6E5097A-8D38-4011-B1B3-31CCAB27273E}"/>
              </a:ext>
            </a:extLst>
          </p:cNvPr>
          <p:cNvSpPr txBox="1"/>
          <p:nvPr/>
        </p:nvSpPr>
        <p:spPr>
          <a:xfrm>
            <a:off x="3305262" y="455741"/>
            <a:ext cx="470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Cloudinary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Képek tárolása</a:t>
            </a:r>
            <a:endParaRPr lang="hu-H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1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7DC3F70-369E-4D47-968B-ACD7D100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4751357"/>
            <a:ext cx="4879429" cy="137664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C31A6FD-D6B6-4345-A2E2-48928E41F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8" y="278096"/>
            <a:ext cx="4714612" cy="584990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BAC26FB-5784-4B94-BA50-7F43D26EEF99}"/>
              </a:ext>
            </a:extLst>
          </p:cNvPr>
          <p:cNvSpPr txBox="1"/>
          <p:nvPr/>
        </p:nvSpPr>
        <p:spPr>
          <a:xfrm>
            <a:off x="125834" y="4278385"/>
            <a:ext cx="671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Middleware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Try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catch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helyettesítése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Async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függvényeknek )</a:t>
            </a:r>
          </a:p>
        </p:txBody>
      </p:sp>
      <p:pic>
        <p:nvPicPr>
          <p:cNvPr id="7" name="Ábra 6" descr="Vissza (jobbról balra írva)">
            <a:extLst>
              <a:ext uri="{FF2B5EF4-FFF2-40B4-BE49-F238E27FC236}">
                <a16:creationId xmlns:a16="http://schemas.microsoft.com/office/drawing/2014/main" id="{69958F12-39F5-4000-94A1-985201019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19210">
            <a:off x="5751520" y="4649547"/>
            <a:ext cx="914400" cy="9144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C17C7E4-68BB-4735-AA83-77EDFB3B1EBA}"/>
              </a:ext>
            </a:extLst>
          </p:cNvPr>
          <p:cNvSpPr txBox="1"/>
          <p:nvPr/>
        </p:nvSpPr>
        <p:spPr>
          <a:xfrm>
            <a:off x="226500" y="1534181"/>
            <a:ext cx="484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JOI : Adatok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validálása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36D656-155B-43B2-A8A6-EA3EBAB65D97}"/>
              </a:ext>
            </a:extLst>
          </p:cNvPr>
          <p:cNvSpPr txBox="1"/>
          <p:nvPr/>
        </p:nvSpPr>
        <p:spPr>
          <a:xfrm>
            <a:off x="226500" y="376058"/>
            <a:ext cx="609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sanitize-html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Védelmet biztosít XSS, nem biztonságos HTML </a:t>
            </a:r>
            <a:r>
              <a:rPr lang="hu-HU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stringek</a:t>
            </a:r>
            <a:r>
              <a:rPr lang="hu-H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ellen</a:t>
            </a:r>
          </a:p>
        </p:txBody>
      </p:sp>
      <p:pic>
        <p:nvPicPr>
          <p:cNvPr id="12" name="Ábra 11" descr="Vissza">
            <a:extLst>
              <a:ext uri="{FF2B5EF4-FFF2-40B4-BE49-F238E27FC236}">
                <a16:creationId xmlns:a16="http://schemas.microsoft.com/office/drawing/2014/main" id="{6D6A24F0-066D-40A9-89C4-68BD583E0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041034">
            <a:off x="5097853" y="1314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3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146</TotalTime>
  <Words>194</Words>
  <Application>Microsoft Office PowerPoint</Application>
  <PresentationFormat>Szélesvásznú</PresentationFormat>
  <Paragraphs>30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Impact</vt:lpstr>
      <vt:lpstr>Roboto</vt:lpstr>
      <vt:lpstr>Wingdings</vt:lpstr>
      <vt:lpstr>Fő esemény</vt:lpstr>
      <vt:lpstr>SHS-i-zőrzők-backend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SHS-i-zőrzők-backend</dc:title>
  <dc:creator>Sanci</dc:creator>
  <cp:lastModifiedBy>Sanci</cp:lastModifiedBy>
  <cp:revision>17</cp:revision>
  <dcterms:created xsi:type="dcterms:W3CDTF">2022-06-14T13:31:16Z</dcterms:created>
  <dcterms:modified xsi:type="dcterms:W3CDTF">2022-06-14T15:57:55Z</dcterms:modified>
</cp:coreProperties>
</file>