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67" r:id="rId5"/>
    <p:sldId id="268" r:id="rId6"/>
    <p:sldId id="266" r:id="rId7"/>
    <p:sldId id="269" r:id="rId8"/>
    <p:sldId id="270" r:id="rId9"/>
    <p:sldId id="271" r:id="rId10"/>
    <p:sldId id="273" r:id="rId11"/>
    <p:sldId id="258" r:id="rId12"/>
    <p:sldId id="260" r:id="rId13"/>
    <p:sldId id="261" r:id="rId14"/>
    <p:sldId id="262" r:id="rId15"/>
    <p:sldId id="274" r:id="rId16"/>
    <p:sldId id="265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81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41A64-9786-494F-8240-AE37C22C24F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F8AA31-9606-49C5-872B-E90FE235CBE9}">
      <dgm:prSet/>
      <dgm:spPr/>
      <dgm:t>
        <a:bodyPr/>
        <a:lstStyle/>
        <a:p>
          <a:r>
            <a:rPr lang="hu-HU"/>
            <a:t>Felhasználók számára:</a:t>
          </a:r>
          <a:endParaRPr lang="en-US"/>
        </a:p>
      </dgm:t>
    </dgm:pt>
    <dgm:pt modelId="{E1CC4527-AC95-437B-9799-B4ED21F73AF6}" type="parTrans" cxnId="{EDF6DDA3-6F64-46F7-86B3-EFC5262D7130}">
      <dgm:prSet/>
      <dgm:spPr/>
      <dgm:t>
        <a:bodyPr/>
        <a:lstStyle/>
        <a:p>
          <a:endParaRPr lang="en-US"/>
        </a:p>
      </dgm:t>
    </dgm:pt>
    <dgm:pt modelId="{F1768953-7816-46E1-9942-B240F1C22B2E}" type="sibTrans" cxnId="{EDF6DDA3-6F64-46F7-86B3-EFC5262D7130}">
      <dgm:prSet/>
      <dgm:spPr/>
      <dgm:t>
        <a:bodyPr/>
        <a:lstStyle/>
        <a:p>
          <a:endParaRPr lang="en-US"/>
        </a:p>
      </dgm:t>
    </dgm:pt>
    <dgm:pt modelId="{999D5868-207C-40B8-BE2A-3F03CB90A017}">
      <dgm:prSet/>
      <dgm:spPr/>
      <dgm:t>
        <a:bodyPr/>
        <a:lstStyle/>
        <a:p>
          <a:r>
            <a:rPr lang="hu-HU"/>
            <a:t>Regisztráció</a:t>
          </a:r>
          <a:endParaRPr lang="en-US"/>
        </a:p>
      </dgm:t>
    </dgm:pt>
    <dgm:pt modelId="{9D58B950-2E6C-4C33-8A05-EAB84F2531F0}" type="parTrans" cxnId="{69D8204E-9BEE-4D80-927F-390DA6B85F2F}">
      <dgm:prSet/>
      <dgm:spPr/>
      <dgm:t>
        <a:bodyPr/>
        <a:lstStyle/>
        <a:p>
          <a:endParaRPr lang="en-US"/>
        </a:p>
      </dgm:t>
    </dgm:pt>
    <dgm:pt modelId="{9E5D0DED-CD6A-44C0-9F7E-2E497DEBF54B}" type="sibTrans" cxnId="{69D8204E-9BEE-4D80-927F-390DA6B85F2F}">
      <dgm:prSet/>
      <dgm:spPr/>
      <dgm:t>
        <a:bodyPr/>
        <a:lstStyle/>
        <a:p>
          <a:endParaRPr lang="en-US"/>
        </a:p>
      </dgm:t>
    </dgm:pt>
    <dgm:pt modelId="{71156581-7226-4D4B-91EE-4C7A1C4BC28E}">
      <dgm:prSet/>
      <dgm:spPr/>
      <dgm:t>
        <a:bodyPr/>
        <a:lstStyle/>
        <a:p>
          <a:r>
            <a:rPr lang="hu-HU"/>
            <a:t>Bejelentkezés</a:t>
          </a:r>
          <a:endParaRPr lang="en-US"/>
        </a:p>
      </dgm:t>
    </dgm:pt>
    <dgm:pt modelId="{E03D5F18-0FB2-4BC4-8B13-69FCEBE34061}" type="parTrans" cxnId="{1A751384-1C20-4B0F-B0AA-756D0A15A1B4}">
      <dgm:prSet/>
      <dgm:spPr/>
      <dgm:t>
        <a:bodyPr/>
        <a:lstStyle/>
        <a:p>
          <a:endParaRPr lang="en-US"/>
        </a:p>
      </dgm:t>
    </dgm:pt>
    <dgm:pt modelId="{A57DC10E-B583-475B-AD33-F9B9C71F7BA7}" type="sibTrans" cxnId="{1A751384-1C20-4B0F-B0AA-756D0A15A1B4}">
      <dgm:prSet/>
      <dgm:spPr/>
      <dgm:t>
        <a:bodyPr/>
        <a:lstStyle/>
        <a:p>
          <a:endParaRPr lang="en-US"/>
        </a:p>
      </dgm:t>
    </dgm:pt>
    <dgm:pt modelId="{431BDC22-A674-4FC8-8426-9C60C94A748C}">
      <dgm:prSet/>
      <dgm:spPr/>
      <dgm:t>
        <a:bodyPr/>
        <a:lstStyle/>
        <a:p>
          <a:r>
            <a:rPr lang="hu-HU"/>
            <a:t>Keresni a termékeink között</a:t>
          </a:r>
          <a:endParaRPr lang="en-US"/>
        </a:p>
      </dgm:t>
    </dgm:pt>
    <dgm:pt modelId="{DCEAEA35-369A-4F33-9734-3A48DF5FF81F}" type="parTrans" cxnId="{5B4E3035-F4D0-4848-9090-272F2F2348A4}">
      <dgm:prSet/>
      <dgm:spPr/>
      <dgm:t>
        <a:bodyPr/>
        <a:lstStyle/>
        <a:p>
          <a:endParaRPr lang="en-US"/>
        </a:p>
      </dgm:t>
    </dgm:pt>
    <dgm:pt modelId="{0794BC9D-D291-4FBF-875A-176E0E27FEFC}" type="sibTrans" cxnId="{5B4E3035-F4D0-4848-9090-272F2F2348A4}">
      <dgm:prSet/>
      <dgm:spPr/>
      <dgm:t>
        <a:bodyPr/>
        <a:lstStyle/>
        <a:p>
          <a:endParaRPr lang="en-US"/>
        </a:p>
      </dgm:t>
    </dgm:pt>
    <dgm:pt modelId="{9FE91EB9-7CE4-4077-983D-19972552FCB9}">
      <dgm:prSet/>
      <dgm:spPr/>
      <dgm:t>
        <a:bodyPr/>
        <a:lstStyle/>
        <a:p>
          <a:r>
            <a:rPr lang="hu-HU"/>
            <a:t>Vásárolni</a:t>
          </a:r>
          <a:endParaRPr lang="en-US"/>
        </a:p>
      </dgm:t>
    </dgm:pt>
    <dgm:pt modelId="{C867E03C-AF0B-4B00-9876-A49E919C7C87}" type="parTrans" cxnId="{74E6EF1E-DD23-452F-81C6-D6892322CD89}">
      <dgm:prSet/>
      <dgm:spPr/>
      <dgm:t>
        <a:bodyPr/>
        <a:lstStyle/>
        <a:p>
          <a:endParaRPr lang="en-US"/>
        </a:p>
      </dgm:t>
    </dgm:pt>
    <dgm:pt modelId="{E869A6D6-530E-4136-BE42-49C65EB86212}" type="sibTrans" cxnId="{74E6EF1E-DD23-452F-81C6-D6892322CD89}">
      <dgm:prSet/>
      <dgm:spPr/>
      <dgm:t>
        <a:bodyPr/>
        <a:lstStyle/>
        <a:p>
          <a:endParaRPr lang="en-US"/>
        </a:p>
      </dgm:t>
    </dgm:pt>
    <dgm:pt modelId="{C67A9539-A56A-4C7D-8F61-0B208005BADA}">
      <dgm:prSet/>
      <dgm:spPr/>
      <dgm:t>
        <a:bodyPr/>
        <a:lstStyle/>
        <a:p>
          <a:r>
            <a:rPr lang="hu-HU"/>
            <a:t>Adminok számára:</a:t>
          </a:r>
          <a:endParaRPr lang="en-US"/>
        </a:p>
      </dgm:t>
    </dgm:pt>
    <dgm:pt modelId="{40AD3800-B2A9-4108-953E-3AE65E870C65}" type="parTrans" cxnId="{50A37D3C-5E5E-45EA-8FB7-530AE7BC13F7}">
      <dgm:prSet/>
      <dgm:spPr/>
      <dgm:t>
        <a:bodyPr/>
        <a:lstStyle/>
        <a:p>
          <a:endParaRPr lang="en-US"/>
        </a:p>
      </dgm:t>
    </dgm:pt>
    <dgm:pt modelId="{FA0F830B-4875-46F8-93D0-AD94FA61C552}" type="sibTrans" cxnId="{50A37D3C-5E5E-45EA-8FB7-530AE7BC13F7}">
      <dgm:prSet/>
      <dgm:spPr/>
      <dgm:t>
        <a:bodyPr/>
        <a:lstStyle/>
        <a:p>
          <a:endParaRPr lang="en-US"/>
        </a:p>
      </dgm:t>
    </dgm:pt>
    <dgm:pt modelId="{8DE15586-09D0-4FAE-A62B-BB2E015A41DF}">
      <dgm:prSet/>
      <dgm:spPr/>
      <dgm:t>
        <a:bodyPr/>
        <a:lstStyle/>
        <a:p>
          <a:r>
            <a:rPr lang="hu-HU"/>
            <a:t>Létrehozni, módosítani a termékeket</a:t>
          </a:r>
          <a:endParaRPr lang="en-US"/>
        </a:p>
      </dgm:t>
    </dgm:pt>
    <dgm:pt modelId="{D35C13E2-4F0F-4DE8-8F02-34C453A48A17}" type="parTrans" cxnId="{43550695-B397-46FC-A944-2A2BFA0FFD03}">
      <dgm:prSet/>
      <dgm:spPr/>
      <dgm:t>
        <a:bodyPr/>
        <a:lstStyle/>
        <a:p>
          <a:endParaRPr lang="en-US"/>
        </a:p>
      </dgm:t>
    </dgm:pt>
    <dgm:pt modelId="{4EDC4F39-11BB-4595-83A2-D771D877E3DE}" type="sibTrans" cxnId="{43550695-B397-46FC-A944-2A2BFA0FFD03}">
      <dgm:prSet/>
      <dgm:spPr/>
      <dgm:t>
        <a:bodyPr/>
        <a:lstStyle/>
        <a:p>
          <a:endParaRPr lang="en-US"/>
        </a:p>
      </dgm:t>
    </dgm:pt>
    <dgm:pt modelId="{E551DA4F-58FB-4756-90B0-2C82B72C50E5}">
      <dgm:prSet/>
      <dgm:spPr/>
      <dgm:t>
        <a:bodyPr/>
        <a:lstStyle/>
        <a:p>
          <a:r>
            <a:rPr lang="hu-HU"/>
            <a:t>Létrehozni, módosítani az aukciókat</a:t>
          </a:r>
          <a:endParaRPr lang="en-US"/>
        </a:p>
      </dgm:t>
    </dgm:pt>
    <dgm:pt modelId="{70375D5B-D3FA-41B2-BC82-56B7C9E3641B}" type="parTrans" cxnId="{0B2FED58-25B5-4790-B127-CA83E13AA1D9}">
      <dgm:prSet/>
      <dgm:spPr/>
      <dgm:t>
        <a:bodyPr/>
        <a:lstStyle/>
        <a:p>
          <a:endParaRPr lang="en-US"/>
        </a:p>
      </dgm:t>
    </dgm:pt>
    <dgm:pt modelId="{BA2EFB70-7AC8-4173-B6E6-D7B5F443DFCC}" type="sibTrans" cxnId="{0B2FED58-25B5-4790-B127-CA83E13AA1D9}">
      <dgm:prSet/>
      <dgm:spPr/>
      <dgm:t>
        <a:bodyPr/>
        <a:lstStyle/>
        <a:p>
          <a:endParaRPr lang="en-US"/>
        </a:p>
      </dgm:t>
    </dgm:pt>
    <dgm:pt modelId="{4C88E184-EAC3-41A1-B289-B4A2F8728D50}">
      <dgm:prSet/>
      <dgm:spPr/>
      <dgm:t>
        <a:bodyPr/>
        <a:lstStyle/>
        <a:p>
          <a:r>
            <a:rPr lang="hu-HU"/>
            <a:t>Rendelések megtekintése</a:t>
          </a:r>
          <a:endParaRPr lang="en-US"/>
        </a:p>
      </dgm:t>
    </dgm:pt>
    <dgm:pt modelId="{6A2F6C9F-5645-4BC9-A554-8F5A17BEA4BA}" type="parTrans" cxnId="{3878EF39-3A72-455D-B771-9E8BEDE441B3}">
      <dgm:prSet/>
      <dgm:spPr/>
      <dgm:t>
        <a:bodyPr/>
        <a:lstStyle/>
        <a:p>
          <a:endParaRPr lang="en-US"/>
        </a:p>
      </dgm:t>
    </dgm:pt>
    <dgm:pt modelId="{58DAC087-2B21-4554-9B64-F876C3A30067}" type="sibTrans" cxnId="{3878EF39-3A72-455D-B771-9E8BEDE441B3}">
      <dgm:prSet/>
      <dgm:spPr/>
      <dgm:t>
        <a:bodyPr/>
        <a:lstStyle/>
        <a:p>
          <a:endParaRPr lang="en-US"/>
        </a:p>
      </dgm:t>
    </dgm:pt>
    <dgm:pt modelId="{7D0DC598-C547-4B55-9095-32BC84C6E519}" type="pres">
      <dgm:prSet presAssocID="{97641A64-9786-494F-8240-AE37C22C24F9}" presName="Name0" presStyleCnt="0">
        <dgm:presLayoutVars>
          <dgm:dir/>
          <dgm:animLvl val="lvl"/>
          <dgm:resizeHandles val="exact"/>
        </dgm:presLayoutVars>
      </dgm:prSet>
      <dgm:spPr/>
    </dgm:pt>
    <dgm:pt modelId="{6AF59C77-D217-4CCA-AC82-42831D532660}" type="pres">
      <dgm:prSet presAssocID="{6AF8AA31-9606-49C5-872B-E90FE235CBE9}" presName="linNode" presStyleCnt="0"/>
      <dgm:spPr/>
    </dgm:pt>
    <dgm:pt modelId="{8662B388-0E90-4D06-9027-4E494ADAD32B}" type="pres">
      <dgm:prSet presAssocID="{6AF8AA31-9606-49C5-872B-E90FE235CBE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F9D7986-B68D-4F70-AF37-1AF4574ACD80}" type="pres">
      <dgm:prSet presAssocID="{6AF8AA31-9606-49C5-872B-E90FE235CBE9}" presName="descendantText" presStyleLbl="alignAccFollowNode1" presStyleIdx="0" presStyleCnt="2">
        <dgm:presLayoutVars>
          <dgm:bulletEnabled val="1"/>
        </dgm:presLayoutVars>
      </dgm:prSet>
      <dgm:spPr/>
    </dgm:pt>
    <dgm:pt modelId="{2BC888CB-5950-416C-850F-CB73180D30AD}" type="pres">
      <dgm:prSet presAssocID="{F1768953-7816-46E1-9942-B240F1C22B2E}" presName="sp" presStyleCnt="0"/>
      <dgm:spPr/>
    </dgm:pt>
    <dgm:pt modelId="{170C5856-DDE1-4854-81B8-7D2BED06FB87}" type="pres">
      <dgm:prSet presAssocID="{C67A9539-A56A-4C7D-8F61-0B208005BADA}" presName="linNode" presStyleCnt="0"/>
      <dgm:spPr/>
    </dgm:pt>
    <dgm:pt modelId="{C5669453-5492-4553-9DA9-AC29B0A564B3}" type="pres">
      <dgm:prSet presAssocID="{C67A9539-A56A-4C7D-8F61-0B208005BAD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E2A2BBA-DDB9-4560-8785-B506E274D38C}" type="pres">
      <dgm:prSet presAssocID="{C67A9539-A56A-4C7D-8F61-0B208005BAD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447B704-3032-42C7-9EDD-E43C418B0C51}" type="presOf" srcId="{E551DA4F-58FB-4756-90B0-2C82B72C50E5}" destId="{BE2A2BBA-DDB9-4560-8785-B506E274D38C}" srcOrd="0" destOrd="1" presId="urn:microsoft.com/office/officeart/2005/8/layout/vList5"/>
    <dgm:cxn modelId="{74E6EF1E-DD23-452F-81C6-D6892322CD89}" srcId="{6AF8AA31-9606-49C5-872B-E90FE235CBE9}" destId="{9FE91EB9-7CE4-4077-983D-19972552FCB9}" srcOrd="3" destOrd="0" parTransId="{C867E03C-AF0B-4B00-9876-A49E919C7C87}" sibTransId="{E869A6D6-530E-4136-BE42-49C65EB86212}"/>
    <dgm:cxn modelId="{663E5E32-EF34-4C13-B08E-E2B165859397}" type="presOf" srcId="{4C88E184-EAC3-41A1-B289-B4A2F8728D50}" destId="{BE2A2BBA-DDB9-4560-8785-B506E274D38C}" srcOrd="0" destOrd="2" presId="urn:microsoft.com/office/officeart/2005/8/layout/vList5"/>
    <dgm:cxn modelId="{5B4E3035-F4D0-4848-9090-272F2F2348A4}" srcId="{6AF8AA31-9606-49C5-872B-E90FE235CBE9}" destId="{431BDC22-A674-4FC8-8426-9C60C94A748C}" srcOrd="2" destOrd="0" parTransId="{DCEAEA35-369A-4F33-9734-3A48DF5FF81F}" sibTransId="{0794BC9D-D291-4FBF-875A-176E0E27FEFC}"/>
    <dgm:cxn modelId="{3878EF39-3A72-455D-B771-9E8BEDE441B3}" srcId="{C67A9539-A56A-4C7D-8F61-0B208005BADA}" destId="{4C88E184-EAC3-41A1-B289-B4A2F8728D50}" srcOrd="2" destOrd="0" parTransId="{6A2F6C9F-5645-4BC9-A554-8F5A17BEA4BA}" sibTransId="{58DAC087-2B21-4554-9B64-F876C3A30067}"/>
    <dgm:cxn modelId="{50A37D3C-5E5E-45EA-8FB7-530AE7BC13F7}" srcId="{97641A64-9786-494F-8240-AE37C22C24F9}" destId="{C67A9539-A56A-4C7D-8F61-0B208005BADA}" srcOrd="1" destOrd="0" parTransId="{40AD3800-B2A9-4108-953E-3AE65E870C65}" sibTransId="{FA0F830B-4875-46F8-93D0-AD94FA61C552}"/>
    <dgm:cxn modelId="{95952D47-D888-452B-BDB6-32C2009A909D}" type="presOf" srcId="{431BDC22-A674-4FC8-8426-9C60C94A748C}" destId="{3F9D7986-B68D-4F70-AF37-1AF4574ACD80}" srcOrd="0" destOrd="2" presId="urn:microsoft.com/office/officeart/2005/8/layout/vList5"/>
    <dgm:cxn modelId="{69D8204E-9BEE-4D80-927F-390DA6B85F2F}" srcId="{6AF8AA31-9606-49C5-872B-E90FE235CBE9}" destId="{999D5868-207C-40B8-BE2A-3F03CB90A017}" srcOrd="0" destOrd="0" parTransId="{9D58B950-2E6C-4C33-8A05-EAB84F2531F0}" sibTransId="{9E5D0DED-CD6A-44C0-9F7E-2E497DEBF54B}"/>
    <dgm:cxn modelId="{0B2FED58-25B5-4790-B127-CA83E13AA1D9}" srcId="{C67A9539-A56A-4C7D-8F61-0B208005BADA}" destId="{E551DA4F-58FB-4756-90B0-2C82B72C50E5}" srcOrd="1" destOrd="0" parTransId="{70375D5B-D3FA-41B2-BC82-56B7C9E3641B}" sibTransId="{BA2EFB70-7AC8-4173-B6E6-D7B5F443DFCC}"/>
    <dgm:cxn modelId="{1A751384-1C20-4B0F-B0AA-756D0A15A1B4}" srcId="{6AF8AA31-9606-49C5-872B-E90FE235CBE9}" destId="{71156581-7226-4D4B-91EE-4C7A1C4BC28E}" srcOrd="1" destOrd="0" parTransId="{E03D5F18-0FB2-4BC4-8B13-69FCEBE34061}" sibTransId="{A57DC10E-B583-475B-AD33-F9B9C71F7BA7}"/>
    <dgm:cxn modelId="{ACDF2D86-B82F-440B-B338-A361EB043998}" type="presOf" srcId="{97641A64-9786-494F-8240-AE37C22C24F9}" destId="{7D0DC598-C547-4B55-9095-32BC84C6E519}" srcOrd="0" destOrd="0" presId="urn:microsoft.com/office/officeart/2005/8/layout/vList5"/>
    <dgm:cxn modelId="{43550695-B397-46FC-A944-2A2BFA0FFD03}" srcId="{C67A9539-A56A-4C7D-8F61-0B208005BADA}" destId="{8DE15586-09D0-4FAE-A62B-BB2E015A41DF}" srcOrd="0" destOrd="0" parTransId="{D35C13E2-4F0F-4DE8-8F02-34C453A48A17}" sibTransId="{4EDC4F39-11BB-4595-83A2-D771D877E3DE}"/>
    <dgm:cxn modelId="{EDF6DDA3-6F64-46F7-86B3-EFC5262D7130}" srcId="{97641A64-9786-494F-8240-AE37C22C24F9}" destId="{6AF8AA31-9606-49C5-872B-E90FE235CBE9}" srcOrd="0" destOrd="0" parTransId="{E1CC4527-AC95-437B-9799-B4ED21F73AF6}" sibTransId="{F1768953-7816-46E1-9942-B240F1C22B2E}"/>
    <dgm:cxn modelId="{940733AC-7445-4741-B0D3-9CC93EAB2EF9}" type="presOf" srcId="{8DE15586-09D0-4FAE-A62B-BB2E015A41DF}" destId="{BE2A2BBA-DDB9-4560-8785-B506E274D38C}" srcOrd="0" destOrd="0" presId="urn:microsoft.com/office/officeart/2005/8/layout/vList5"/>
    <dgm:cxn modelId="{8D8FCDAC-AFF7-478B-BDD0-7754D5551384}" type="presOf" srcId="{9FE91EB9-7CE4-4077-983D-19972552FCB9}" destId="{3F9D7986-B68D-4F70-AF37-1AF4574ACD80}" srcOrd="0" destOrd="3" presId="urn:microsoft.com/office/officeart/2005/8/layout/vList5"/>
    <dgm:cxn modelId="{1195C9C1-1445-481A-A50D-A201EFED04EA}" type="presOf" srcId="{71156581-7226-4D4B-91EE-4C7A1C4BC28E}" destId="{3F9D7986-B68D-4F70-AF37-1AF4574ACD80}" srcOrd="0" destOrd="1" presId="urn:microsoft.com/office/officeart/2005/8/layout/vList5"/>
    <dgm:cxn modelId="{1B7F7BCB-6E7F-4E06-8251-E8D9AF8FF4D2}" type="presOf" srcId="{6AF8AA31-9606-49C5-872B-E90FE235CBE9}" destId="{8662B388-0E90-4D06-9027-4E494ADAD32B}" srcOrd="0" destOrd="0" presId="urn:microsoft.com/office/officeart/2005/8/layout/vList5"/>
    <dgm:cxn modelId="{BD2597CC-08FF-47EE-9C9E-071BD334F8F5}" type="presOf" srcId="{C67A9539-A56A-4C7D-8F61-0B208005BADA}" destId="{C5669453-5492-4553-9DA9-AC29B0A564B3}" srcOrd="0" destOrd="0" presId="urn:microsoft.com/office/officeart/2005/8/layout/vList5"/>
    <dgm:cxn modelId="{EEBC59FA-33C6-4B07-82E4-E60A2D511004}" type="presOf" srcId="{999D5868-207C-40B8-BE2A-3F03CB90A017}" destId="{3F9D7986-B68D-4F70-AF37-1AF4574ACD80}" srcOrd="0" destOrd="0" presId="urn:microsoft.com/office/officeart/2005/8/layout/vList5"/>
    <dgm:cxn modelId="{9F3DD080-0646-443C-8496-4133A20CC104}" type="presParOf" srcId="{7D0DC598-C547-4B55-9095-32BC84C6E519}" destId="{6AF59C77-D217-4CCA-AC82-42831D532660}" srcOrd="0" destOrd="0" presId="urn:microsoft.com/office/officeart/2005/8/layout/vList5"/>
    <dgm:cxn modelId="{BA35671B-34C6-48DC-9DC3-AC34BC22B13A}" type="presParOf" srcId="{6AF59C77-D217-4CCA-AC82-42831D532660}" destId="{8662B388-0E90-4D06-9027-4E494ADAD32B}" srcOrd="0" destOrd="0" presId="urn:microsoft.com/office/officeart/2005/8/layout/vList5"/>
    <dgm:cxn modelId="{D5C0083D-43D9-44E6-9C94-3F7D8333D139}" type="presParOf" srcId="{6AF59C77-D217-4CCA-AC82-42831D532660}" destId="{3F9D7986-B68D-4F70-AF37-1AF4574ACD80}" srcOrd="1" destOrd="0" presId="urn:microsoft.com/office/officeart/2005/8/layout/vList5"/>
    <dgm:cxn modelId="{9BB15F9E-9FFB-4FBD-90D7-96222A732EF8}" type="presParOf" srcId="{7D0DC598-C547-4B55-9095-32BC84C6E519}" destId="{2BC888CB-5950-416C-850F-CB73180D30AD}" srcOrd="1" destOrd="0" presId="urn:microsoft.com/office/officeart/2005/8/layout/vList5"/>
    <dgm:cxn modelId="{B551B96E-9FD4-4735-B753-3F22D9184EC8}" type="presParOf" srcId="{7D0DC598-C547-4B55-9095-32BC84C6E519}" destId="{170C5856-DDE1-4854-81B8-7D2BED06FB87}" srcOrd="2" destOrd="0" presId="urn:microsoft.com/office/officeart/2005/8/layout/vList5"/>
    <dgm:cxn modelId="{56E82FD6-B1BB-45A2-9900-D8F0F98414E1}" type="presParOf" srcId="{170C5856-DDE1-4854-81B8-7D2BED06FB87}" destId="{C5669453-5492-4553-9DA9-AC29B0A564B3}" srcOrd="0" destOrd="0" presId="urn:microsoft.com/office/officeart/2005/8/layout/vList5"/>
    <dgm:cxn modelId="{ED22D2CD-81BC-4A7A-9E12-2B0F4FADBF35}" type="presParOf" srcId="{170C5856-DDE1-4854-81B8-7D2BED06FB87}" destId="{BE2A2BBA-DDB9-4560-8785-B506E274D3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DB95D-5C87-49BE-9D3E-FEBD420CA2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553C06-7A3A-4268-858C-D2C8F0509A78}">
      <dgm:prSet/>
      <dgm:spPr/>
      <dgm:t>
        <a:bodyPr/>
        <a:lstStyle/>
        <a:p>
          <a:r>
            <a:rPr lang="hu-HU" b="1"/>
            <a:t>Backend – Next.js</a:t>
          </a:r>
          <a:endParaRPr lang="en-US"/>
        </a:p>
      </dgm:t>
    </dgm:pt>
    <dgm:pt modelId="{4F5397FC-6A88-48BC-8790-3C56D1824FD4}" type="parTrans" cxnId="{466A505C-06E2-4F83-B478-D61BDDC07D2C}">
      <dgm:prSet/>
      <dgm:spPr/>
      <dgm:t>
        <a:bodyPr/>
        <a:lstStyle/>
        <a:p>
          <a:endParaRPr lang="en-US"/>
        </a:p>
      </dgm:t>
    </dgm:pt>
    <dgm:pt modelId="{154B505C-3E29-47A8-B3F3-9DA273F78D26}" type="sibTrans" cxnId="{466A505C-06E2-4F83-B478-D61BDDC07D2C}">
      <dgm:prSet/>
      <dgm:spPr/>
      <dgm:t>
        <a:bodyPr/>
        <a:lstStyle/>
        <a:p>
          <a:endParaRPr lang="en-US"/>
        </a:p>
      </dgm:t>
    </dgm:pt>
    <dgm:pt modelId="{352584C7-6210-4B01-B969-34CBF9C928BF}">
      <dgm:prSet/>
      <dgm:spPr/>
      <dgm:t>
        <a:bodyPr/>
        <a:lstStyle/>
        <a:p>
          <a:r>
            <a:rPr lang="hu-HU"/>
            <a:t>Axios 1.6.7</a:t>
          </a:r>
          <a:endParaRPr lang="en-US"/>
        </a:p>
      </dgm:t>
    </dgm:pt>
    <dgm:pt modelId="{BEEA46EF-777A-4B95-9779-8D8F5500F7FA}" type="parTrans" cxnId="{D3E1FDB1-9F73-4DF6-9A34-68FECB54EB50}">
      <dgm:prSet/>
      <dgm:spPr/>
      <dgm:t>
        <a:bodyPr/>
        <a:lstStyle/>
        <a:p>
          <a:endParaRPr lang="en-US"/>
        </a:p>
      </dgm:t>
    </dgm:pt>
    <dgm:pt modelId="{F06FC514-606D-4E66-B598-55C22A483AD6}" type="sibTrans" cxnId="{D3E1FDB1-9F73-4DF6-9A34-68FECB54EB50}">
      <dgm:prSet/>
      <dgm:spPr/>
      <dgm:t>
        <a:bodyPr/>
        <a:lstStyle/>
        <a:p>
          <a:endParaRPr lang="en-US"/>
        </a:p>
      </dgm:t>
    </dgm:pt>
    <dgm:pt modelId="{65173FD7-FC8C-41C3-9756-E58C69224778}">
      <dgm:prSet/>
      <dgm:spPr/>
      <dgm:t>
        <a:bodyPr/>
        <a:lstStyle/>
        <a:p>
          <a:r>
            <a:rPr lang="hu-HU"/>
            <a:t>Next-auth 4.24.5</a:t>
          </a:r>
          <a:endParaRPr lang="en-US"/>
        </a:p>
      </dgm:t>
    </dgm:pt>
    <dgm:pt modelId="{10ECAECD-EBCC-4D3B-989B-8D6399F58BA2}" type="parTrans" cxnId="{BE1D629B-78F5-4297-B5A3-9FA1AA683BDE}">
      <dgm:prSet/>
      <dgm:spPr/>
      <dgm:t>
        <a:bodyPr/>
        <a:lstStyle/>
        <a:p>
          <a:endParaRPr lang="en-US"/>
        </a:p>
      </dgm:t>
    </dgm:pt>
    <dgm:pt modelId="{1793B1DF-44A8-47F1-A821-13E363E1995F}" type="sibTrans" cxnId="{BE1D629B-78F5-4297-B5A3-9FA1AA683BDE}">
      <dgm:prSet/>
      <dgm:spPr/>
      <dgm:t>
        <a:bodyPr/>
        <a:lstStyle/>
        <a:p>
          <a:endParaRPr lang="en-US"/>
        </a:p>
      </dgm:t>
    </dgm:pt>
    <dgm:pt modelId="{1336ACBF-4E29-40A4-8714-56F1A22857E9}">
      <dgm:prSet/>
      <dgm:spPr/>
      <dgm:t>
        <a:bodyPr/>
        <a:lstStyle/>
        <a:p>
          <a:r>
            <a:rPr lang="hu-HU"/>
            <a:t>Mongoose 8.1.1</a:t>
          </a:r>
          <a:endParaRPr lang="en-US"/>
        </a:p>
      </dgm:t>
    </dgm:pt>
    <dgm:pt modelId="{E4FE6864-DB38-4F93-8761-38149D1A4706}" type="parTrans" cxnId="{8594899F-D846-45D1-8105-E69A5FB8BC10}">
      <dgm:prSet/>
      <dgm:spPr/>
      <dgm:t>
        <a:bodyPr/>
        <a:lstStyle/>
        <a:p>
          <a:endParaRPr lang="en-US"/>
        </a:p>
      </dgm:t>
    </dgm:pt>
    <dgm:pt modelId="{80B0DB8B-E62F-4D25-9A5B-0C44020F156D}" type="sibTrans" cxnId="{8594899F-D846-45D1-8105-E69A5FB8BC10}">
      <dgm:prSet/>
      <dgm:spPr/>
      <dgm:t>
        <a:bodyPr/>
        <a:lstStyle/>
        <a:p>
          <a:endParaRPr lang="en-US"/>
        </a:p>
      </dgm:t>
    </dgm:pt>
    <dgm:pt modelId="{F5AB630F-3425-4EF5-BD14-3A052E2895A9}">
      <dgm:prSet/>
      <dgm:spPr/>
      <dgm:t>
        <a:bodyPr/>
        <a:lstStyle/>
        <a:p>
          <a:r>
            <a:rPr lang="hu-HU" b="1"/>
            <a:t>Frontend - Next.js</a:t>
          </a:r>
          <a:endParaRPr lang="en-US"/>
        </a:p>
      </dgm:t>
    </dgm:pt>
    <dgm:pt modelId="{1914EE5B-9EEC-43E4-B8FC-691C6C678EA6}" type="parTrans" cxnId="{B63A1D2D-E45A-41CB-BE4C-CAF271A8AD79}">
      <dgm:prSet/>
      <dgm:spPr/>
      <dgm:t>
        <a:bodyPr/>
        <a:lstStyle/>
        <a:p>
          <a:endParaRPr lang="en-US"/>
        </a:p>
      </dgm:t>
    </dgm:pt>
    <dgm:pt modelId="{5A41A8A4-4B93-40DF-9800-7803A1D28B3D}" type="sibTrans" cxnId="{B63A1D2D-E45A-41CB-BE4C-CAF271A8AD79}">
      <dgm:prSet/>
      <dgm:spPr/>
      <dgm:t>
        <a:bodyPr/>
        <a:lstStyle/>
        <a:p>
          <a:endParaRPr lang="en-US"/>
        </a:p>
      </dgm:t>
    </dgm:pt>
    <dgm:pt modelId="{9C72C19A-6291-48B3-9E5A-53C6E8D198DC}">
      <dgm:prSet/>
      <dgm:spPr/>
      <dgm:t>
        <a:bodyPr/>
        <a:lstStyle/>
        <a:p>
          <a:r>
            <a:rPr lang="hu-HU"/>
            <a:t>Tailwindcss 3.3.0</a:t>
          </a:r>
          <a:endParaRPr lang="en-US"/>
        </a:p>
      </dgm:t>
    </dgm:pt>
    <dgm:pt modelId="{C7A97F05-FCD2-49D2-A515-F5A60208960A}" type="parTrans" cxnId="{D9F1183E-7ADF-40FA-AEE4-F20E3DDCE16A}">
      <dgm:prSet/>
      <dgm:spPr/>
      <dgm:t>
        <a:bodyPr/>
        <a:lstStyle/>
        <a:p>
          <a:endParaRPr lang="en-US"/>
        </a:p>
      </dgm:t>
    </dgm:pt>
    <dgm:pt modelId="{E70F7764-20F5-4C59-8CEB-813ECCF8707C}" type="sibTrans" cxnId="{D9F1183E-7ADF-40FA-AEE4-F20E3DDCE16A}">
      <dgm:prSet/>
      <dgm:spPr/>
      <dgm:t>
        <a:bodyPr/>
        <a:lstStyle/>
        <a:p>
          <a:endParaRPr lang="en-US"/>
        </a:p>
      </dgm:t>
    </dgm:pt>
    <dgm:pt modelId="{C9D9698C-E23A-4BC9-BB34-A5A01C6E968A}">
      <dgm:prSet/>
      <dgm:spPr/>
      <dgm:t>
        <a:bodyPr/>
        <a:lstStyle/>
        <a:p>
          <a:r>
            <a:rPr lang="hu-HU"/>
            <a:t>React-icons 5.0.1</a:t>
          </a:r>
          <a:endParaRPr lang="en-US"/>
        </a:p>
      </dgm:t>
    </dgm:pt>
    <dgm:pt modelId="{BD7DF338-1EBB-4BA7-85B4-99EB17A7E34D}" type="parTrans" cxnId="{9B019BCF-4241-42E9-BD53-F3DA2D9F29EB}">
      <dgm:prSet/>
      <dgm:spPr/>
      <dgm:t>
        <a:bodyPr/>
        <a:lstStyle/>
        <a:p>
          <a:endParaRPr lang="en-US"/>
        </a:p>
      </dgm:t>
    </dgm:pt>
    <dgm:pt modelId="{806B6DCB-0D45-4538-83CA-448F87F7488C}" type="sibTrans" cxnId="{9B019BCF-4241-42E9-BD53-F3DA2D9F29EB}">
      <dgm:prSet/>
      <dgm:spPr/>
      <dgm:t>
        <a:bodyPr/>
        <a:lstStyle/>
        <a:p>
          <a:endParaRPr lang="en-US"/>
        </a:p>
      </dgm:t>
    </dgm:pt>
    <dgm:pt modelId="{1379818D-7A0F-409F-8490-0E90CD7D10CE}">
      <dgm:prSet/>
      <dgm:spPr/>
      <dgm:t>
        <a:bodyPr/>
        <a:lstStyle/>
        <a:p>
          <a:r>
            <a:rPr lang="hu-HU"/>
            <a:t>Shadcn/ui 0.8.0</a:t>
          </a:r>
          <a:endParaRPr lang="en-US"/>
        </a:p>
      </dgm:t>
    </dgm:pt>
    <dgm:pt modelId="{ECAC6A20-73B5-439A-895A-87DE0C5B07CB}" type="parTrans" cxnId="{38DAC796-1B65-4738-985A-502A40644DC4}">
      <dgm:prSet/>
      <dgm:spPr/>
      <dgm:t>
        <a:bodyPr/>
        <a:lstStyle/>
        <a:p>
          <a:endParaRPr lang="en-US"/>
        </a:p>
      </dgm:t>
    </dgm:pt>
    <dgm:pt modelId="{66907BA6-72A9-4F68-A08E-BC65D9982721}" type="sibTrans" cxnId="{38DAC796-1B65-4738-985A-502A40644DC4}">
      <dgm:prSet/>
      <dgm:spPr/>
      <dgm:t>
        <a:bodyPr/>
        <a:lstStyle/>
        <a:p>
          <a:endParaRPr lang="en-US"/>
        </a:p>
      </dgm:t>
    </dgm:pt>
    <dgm:pt modelId="{39CDE238-69AD-4A7C-B5E7-03C2DB48AF9F}">
      <dgm:prSet/>
      <dgm:spPr/>
      <dgm:t>
        <a:bodyPr/>
        <a:lstStyle/>
        <a:p>
          <a:r>
            <a:rPr lang="hu-HU" b="1"/>
            <a:t>Adatbázis - MongoDB</a:t>
          </a:r>
          <a:endParaRPr lang="en-US"/>
        </a:p>
      </dgm:t>
    </dgm:pt>
    <dgm:pt modelId="{900A3A89-E14B-4888-9A19-3E27ADAB9536}" type="parTrans" cxnId="{A87E6519-8126-4315-BE68-4381B1DE9A49}">
      <dgm:prSet/>
      <dgm:spPr/>
      <dgm:t>
        <a:bodyPr/>
        <a:lstStyle/>
        <a:p>
          <a:endParaRPr lang="en-US"/>
        </a:p>
      </dgm:t>
    </dgm:pt>
    <dgm:pt modelId="{08276698-ECBB-4FEB-9C7D-A34BBCE30898}" type="sibTrans" cxnId="{A87E6519-8126-4315-BE68-4381B1DE9A49}">
      <dgm:prSet/>
      <dgm:spPr/>
      <dgm:t>
        <a:bodyPr/>
        <a:lstStyle/>
        <a:p>
          <a:endParaRPr lang="en-US"/>
        </a:p>
      </dgm:t>
    </dgm:pt>
    <dgm:pt modelId="{E6A385E4-1F59-42E7-B7A9-10336B3BF8B9}">
      <dgm:prSet/>
      <dgm:spPr/>
      <dgm:t>
        <a:bodyPr/>
        <a:lstStyle/>
        <a:p>
          <a:r>
            <a:rPr lang="hu-HU"/>
            <a:t>Mongoose 8.1.1</a:t>
          </a:r>
          <a:endParaRPr lang="en-US"/>
        </a:p>
      </dgm:t>
    </dgm:pt>
    <dgm:pt modelId="{D24A8A8F-FA0B-4194-A1E0-D3CBCD00CB19}" type="parTrans" cxnId="{579583FC-CD11-42B9-91C6-1AB8577412DA}">
      <dgm:prSet/>
      <dgm:spPr/>
      <dgm:t>
        <a:bodyPr/>
        <a:lstStyle/>
        <a:p>
          <a:endParaRPr lang="en-US"/>
        </a:p>
      </dgm:t>
    </dgm:pt>
    <dgm:pt modelId="{BFB255CC-35D6-450E-92A6-3C2EE929D320}" type="sibTrans" cxnId="{579583FC-CD11-42B9-91C6-1AB8577412DA}">
      <dgm:prSet/>
      <dgm:spPr/>
      <dgm:t>
        <a:bodyPr/>
        <a:lstStyle/>
        <a:p>
          <a:endParaRPr lang="en-US"/>
        </a:p>
      </dgm:t>
    </dgm:pt>
    <dgm:pt modelId="{36007BA0-5469-4575-9757-FF333559BEEA}">
      <dgm:prSet/>
      <dgm:spPr/>
      <dgm:t>
        <a:bodyPr/>
        <a:lstStyle/>
        <a:p>
          <a:r>
            <a:rPr lang="hu-HU"/>
            <a:t>MongoDB 6.3.0</a:t>
          </a:r>
          <a:endParaRPr lang="en-US"/>
        </a:p>
      </dgm:t>
    </dgm:pt>
    <dgm:pt modelId="{B2FFD4D3-07DB-4AFD-8E1D-D552367659F9}" type="parTrans" cxnId="{932211C3-F6B0-46A6-BB42-0D4C68D07465}">
      <dgm:prSet/>
      <dgm:spPr/>
      <dgm:t>
        <a:bodyPr/>
        <a:lstStyle/>
        <a:p>
          <a:endParaRPr lang="en-US"/>
        </a:p>
      </dgm:t>
    </dgm:pt>
    <dgm:pt modelId="{86CF4653-D32E-47EA-94EE-BCB660BF5A96}" type="sibTrans" cxnId="{932211C3-F6B0-46A6-BB42-0D4C68D07465}">
      <dgm:prSet/>
      <dgm:spPr/>
      <dgm:t>
        <a:bodyPr/>
        <a:lstStyle/>
        <a:p>
          <a:endParaRPr lang="en-US"/>
        </a:p>
      </dgm:t>
    </dgm:pt>
    <dgm:pt modelId="{6D18D977-1391-419A-BACA-576A08B59D2A}" type="pres">
      <dgm:prSet presAssocID="{C06DB95D-5C87-49BE-9D3E-FEBD420CA21F}" presName="linear" presStyleCnt="0">
        <dgm:presLayoutVars>
          <dgm:animLvl val="lvl"/>
          <dgm:resizeHandles val="exact"/>
        </dgm:presLayoutVars>
      </dgm:prSet>
      <dgm:spPr/>
    </dgm:pt>
    <dgm:pt modelId="{81800FAB-DFFC-4F32-A1CE-717BB008BC08}" type="pres">
      <dgm:prSet presAssocID="{E1553C06-7A3A-4268-858C-D2C8F0509A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8ECBFC-BB75-4165-8875-DF1E7640D52B}" type="pres">
      <dgm:prSet presAssocID="{E1553C06-7A3A-4268-858C-D2C8F0509A78}" presName="childText" presStyleLbl="revTx" presStyleIdx="0" presStyleCnt="3">
        <dgm:presLayoutVars>
          <dgm:bulletEnabled val="1"/>
        </dgm:presLayoutVars>
      </dgm:prSet>
      <dgm:spPr/>
    </dgm:pt>
    <dgm:pt modelId="{D90E7906-B15B-47B1-9050-B6FDA1DF3FD1}" type="pres">
      <dgm:prSet presAssocID="{F5AB630F-3425-4EF5-BD14-3A052E2895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88865B-2D63-4131-9887-62B21888E6BC}" type="pres">
      <dgm:prSet presAssocID="{F5AB630F-3425-4EF5-BD14-3A052E2895A9}" presName="childText" presStyleLbl="revTx" presStyleIdx="1" presStyleCnt="3">
        <dgm:presLayoutVars>
          <dgm:bulletEnabled val="1"/>
        </dgm:presLayoutVars>
      </dgm:prSet>
      <dgm:spPr/>
    </dgm:pt>
    <dgm:pt modelId="{34D2DE9B-17C7-41C9-BF66-8CD44830C248}" type="pres">
      <dgm:prSet presAssocID="{39CDE238-69AD-4A7C-B5E7-03C2DB48A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78240B-26A2-4980-8C1B-0678E0C5A17E}" type="pres">
      <dgm:prSet presAssocID="{39CDE238-69AD-4A7C-B5E7-03C2DB48A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B7A6304-A2C4-4FE7-AA64-DD316EAF715E}" type="presOf" srcId="{1336ACBF-4E29-40A4-8714-56F1A22857E9}" destId="{2A8ECBFC-BB75-4165-8875-DF1E7640D52B}" srcOrd="0" destOrd="2" presId="urn:microsoft.com/office/officeart/2005/8/layout/vList2"/>
    <dgm:cxn modelId="{1B19DD0F-F428-4DE2-9BBA-621B0EC78151}" type="presOf" srcId="{9C72C19A-6291-48B3-9E5A-53C6E8D198DC}" destId="{0788865B-2D63-4131-9887-62B21888E6BC}" srcOrd="0" destOrd="0" presId="urn:microsoft.com/office/officeart/2005/8/layout/vList2"/>
    <dgm:cxn modelId="{A87E6519-8126-4315-BE68-4381B1DE9A49}" srcId="{C06DB95D-5C87-49BE-9D3E-FEBD420CA21F}" destId="{39CDE238-69AD-4A7C-B5E7-03C2DB48AF9F}" srcOrd="2" destOrd="0" parTransId="{900A3A89-E14B-4888-9A19-3E27ADAB9536}" sibTransId="{08276698-ECBB-4FEB-9C7D-A34BBCE30898}"/>
    <dgm:cxn modelId="{208D711C-9E1C-4541-A8D8-BDF8F19CA1ED}" type="presOf" srcId="{C06DB95D-5C87-49BE-9D3E-FEBD420CA21F}" destId="{6D18D977-1391-419A-BACA-576A08B59D2A}" srcOrd="0" destOrd="0" presId="urn:microsoft.com/office/officeart/2005/8/layout/vList2"/>
    <dgm:cxn modelId="{63343829-FB71-45B8-9646-A45320ACDCE7}" type="presOf" srcId="{1379818D-7A0F-409F-8490-0E90CD7D10CE}" destId="{0788865B-2D63-4131-9887-62B21888E6BC}" srcOrd="0" destOrd="2" presId="urn:microsoft.com/office/officeart/2005/8/layout/vList2"/>
    <dgm:cxn modelId="{B63A1D2D-E45A-41CB-BE4C-CAF271A8AD79}" srcId="{C06DB95D-5C87-49BE-9D3E-FEBD420CA21F}" destId="{F5AB630F-3425-4EF5-BD14-3A052E2895A9}" srcOrd="1" destOrd="0" parTransId="{1914EE5B-9EEC-43E4-B8FC-691C6C678EA6}" sibTransId="{5A41A8A4-4B93-40DF-9800-7803A1D28B3D}"/>
    <dgm:cxn modelId="{C681543A-8665-4832-8C5E-E1F975EB0070}" type="presOf" srcId="{352584C7-6210-4B01-B969-34CBF9C928BF}" destId="{2A8ECBFC-BB75-4165-8875-DF1E7640D52B}" srcOrd="0" destOrd="0" presId="urn:microsoft.com/office/officeart/2005/8/layout/vList2"/>
    <dgm:cxn modelId="{D9F1183E-7ADF-40FA-AEE4-F20E3DDCE16A}" srcId="{F5AB630F-3425-4EF5-BD14-3A052E2895A9}" destId="{9C72C19A-6291-48B3-9E5A-53C6E8D198DC}" srcOrd="0" destOrd="0" parTransId="{C7A97F05-FCD2-49D2-A515-F5A60208960A}" sibTransId="{E70F7764-20F5-4C59-8CEB-813ECCF8707C}"/>
    <dgm:cxn modelId="{466A505C-06E2-4F83-B478-D61BDDC07D2C}" srcId="{C06DB95D-5C87-49BE-9D3E-FEBD420CA21F}" destId="{E1553C06-7A3A-4268-858C-D2C8F0509A78}" srcOrd="0" destOrd="0" parTransId="{4F5397FC-6A88-48BC-8790-3C56D1824FD4}" sibTransId="{154B505C-3E29-47A8-B3F3-9DA273F78D26}"/>
    <dgm:cxn modelId="{5450C658-EF28-4D87-BA65-5BA6CBE89FA6}" type="presOf" srcId="{E6A385E4-1F59-42E7-B7A9-10336B3BF8B9}" destId="{0C78240B-26A2-4980-8C1B-0678E0C5A17E}" srcOrd="0" destOrd="0" presId="urn:microsoft.com/office/officeart/2005/8/layout/vList2"/>
    <dgm:cxn modelId="{38DAC796-1B65-4738-985A-502A40644DC4}" srcId="{F5AB630F-3425-4EF5-BD14-3A052E2895A9}" destId="{1379818D-7A0F-409F-8490-0E90CD7D10CE}" srcOrd="2" destOrd="0" parTransId="{ECAC6A20-73B5-439A-895A-87DE0C5B07CB}" sibTransId="{66907BA6-72A9-4F68-A08E-BC65D9982721}"/>
    <dgm:cxn modelId="{BE1D629B-78F5-4297-B5A3-9FA1AA683BDE}" srcId="{E1553C06-7A3A-4268-858C-D2C8F0509A78}" destId="{65173FD7-FC8C-41C3-9756-E58C69224778}" srcOrd="1" destOrd="0" parTransId="{10ECAECD-EBCC-4D3B-989B-8D6399F58BA2}" sibTransId="{1793B1DF-44A8-47F1-A821-13E363E1995F}"/>
    <dgm:cxn modelId="{1AC4FC9E-0779-4A21-93E7-043DE6F4948F}" type="presOf" srcId="{F5AB630F-3425-4EF5-BD14-3A052E2895A9}" destId="{D90E7906-B15B-47B1-9050-B6FDA1DF3FD1}" srcOrd="0" destOrd="0" presId="urn:microsoft.com/office/officeart/2005/8/layout/vList2"/>
    <dgm:cxn modelId="{8594899F-D846-45D1-8105-E69A5FB8BC10}" srcId="{E1553C06-7A3A-4268-858C-D2C8F0509A78}" destId="{1336ACBF-4E29-40A4-8714-56F1A22857E9}" srcOrd="2" destOrd="0" parTransId="{E4FE6864-DB38-4F93-8761-38149D1A4706}" sibTransId="{80B0DB8B-E62F-4D25-9A5B-0C44020F156D}"/>
    <dgm:cxn modelId="{D3E1FDB1-9F73-4DF6-9A34-68FECB54EB50}" srcId="{E1553C06-7A3A-4268-858C-D2C8F0509A78}" destId="{352584C7-6210-4B01-B969-34CBF9C928BF}" srcOrd="0" destOrd="0" parTransId="{BEEA46EF-777A-4B95-9779-8D8F5500F7FA}" sibTransId="{F06FC514-606D-4E66-B598-55C22A483AD6}"/>
    <dgm:cxn modelId="{A886C7B6-F86B-4F90-8D6D-7F950B431965}" type="presOf" srcId="{36007BA0-5469-4575-9757-FF333559BEEA}" destId="{0C78240B-26A2-4980-8C1B-0678E0C5A17E}" srcOrd="0" destOrd="1" presId="urn:microsoft.com/office/officeart/2005/8/layout/vList2"/>
    <dgm:cxn modelId="{932211C3-F6B0-46A6-BB42-0D4C68D07465}" srcId="{39CDE238-69AD-4A7C-B5E7-03C2DB48AF9F}" destId="{36007BA0-5469-4575-9757-FF333559BEEA}" srcOrd="1" destOrd="0" parTransId="{B2FFD4D3-07DB-4AFD-8E1D-D552367659F9}" sibTransId="{86CF4653-D32E-47EA-94EE-BCB660BF5A96}"/>
    <dgm:cxn modelId="{9B019BCF-4241-42E9-BD53-F3DA2D9F29EB}" srcId="{F5AB630F-3425-4EF5-BD14-3A052E2895A9}" destId="{C9D9698C-E23A-4BC9-BB34-A5A01C6E968A}" srcOrd="1" destOrd="0" parTransId="{BD7DF338-1EBB-4BA7-85B4-99EB17A7E34D}" sibTransId="{806B6DCB-0D45-4538-83CA-448F87F7488C}"/>
    <dgm:cxn modelId="{FEBC48D6-53ED-4BA3-94B2-B68EBFB609DF}" type="presOf" srcId="{E1553C06-7A3A-4268-858C-D2C8F0509A78}" destId="{81800FAB-DFFC-4F32-A1CE-717BB008BC08}" srcOrd="0" destOrd="0" presId="urn:microsoft.com/office/officeart/2005/8/layout/vList2"/>
    <dgm:cxn modelId="{5E2360E2-49DF-4AC0-902B-581A407207FF}" type="presOf" srcId="{65173FD7-FC8C-41C3-9756-E58C69224778}" destId="{2A8ECBFC-BB75-4165-8875-DF1E7640D52B}" srcOrd="0" destOrd="1" presId="urn:microsoft.com/office/officeart/2005/8/layout/vList2"/>
    <dgm:cxn modelId="{46BE76FB-BD1B-4EAC-B022-3B17A48CCD5C}" type="presOf" srcId="{C9D9698C-E23A-4BC9-BB34-A5A01C6E968A}" destId="{0788865B-2D63-4131-9887-62B21888E6BC}" srcOrd="0" destOrd="1" presId="urn:microsoft.com/office/officeart/2005/8/layout/vList2"/>
    <dgm:cxn modelId="{579583FC-CD11-42B9-91C6-1AB8577412DA}" srcId="{39CDE238-69AD-4A7C-B5E7-03C2DB48AF9F}" destId="{E6A385E4-1F59-42E7-B7A9-10336B3BF8B9}" srcOrd="0" destOrd="0" parTransId="{D24A8A8F-FA0B-4194-A1E0-D3CBCD00CB19}" sibTransId="{BFB255CC-35D6-450E-92A6-3C2EE929D320}"/>
    <dgm:cxn modelId="{714A89FE-39C3-4FC9-B7FE-B635F211E56C}" type="presOf" srcId="{39CDE238-69AD-4A7C-B5E7-03C2DB48AF9F}" destId="{34D2DE9B-17C7-41C9-BF66-8CD44830C248}" srcOrd="0" destOrd="0" presId="urn:microsoft.com/office/officeart/2005/8/layout/vList2"/>
    <dgm:cxn modelId="{FF2C85B3-5CFA-40E2-90FB-533BE7687343}" type="presParOf" srcId="{6D18D977-1391-419A-BACA-576A08B59D2A}" destId="{81800FAB-DFFC-4F32-A1CE-717BB008BC08}" srcOrd="0" destOrd="0" presId="urn:microsoft.com/office/officeart/2005/8/layout/vList2"/>
    <dgm:cxn modelId="{5CD7B57E-3B1E-43BD-9190-63D3AF1ECB56}" type="presParOf" srcId="{6D18D977-1391-419A-BACA-576A08B59D2A}" destId="{2A8ECBFC-BB75-4165-8875-DF1E7640D52B}" srcOrd="1" destOrd="0" presId="urn:microsoft.com/office/officeart/2005/8/layout/vList2"/>
    <dgm:cxn modelId="{1790A6D5-4B84-4C28-8CC7-DC07E0899AF5}" type="presParOf" srcId="{6D18D977-1391-419A-BACA-576A08B59D2A}" destId="{D90E7906-B15B-47B1-9050-B6FDA1DF3FD1}" srcOrd="2" destOrd="0" presId="urn:microsoft.com/office/officeart/2005/8/layout/vList2"/>
    <dgm:cxn modelId="{4DA74766-BC1F-4627-B4C0-B810C2B10495}" type="presParOf" srcId="{6D18D977-1391-419A-BACA-576A08B59D2A}" destId="{0788865B-2D63-4131-9887-62B21888E6BC}" srcOrd="3" destOrd="0" presId="urn:microsoft.com/office/officeart/2005/8/layout/vList2"/>
    <dgm:cxn modelId="{B97310E5-47E2-4C49-9CB4-4AC4CDE61098}" type="presParOf" srcId="{6D18D977-1391-419A-BACA-576A08B59D2A}" destId="{34D2DE9B-17C7-41C9-BF66-8CD44830C248}" srcOrd="4" destOrd="0" presId="urn:microsoft.com/office/officeart/2005/8/layout/vList2"/>
    <dgm:cxn modelId="{254CF929-E456-466C-9BAB-839E9A1DA91B}" type="presParOf" srcId="{6D18D977-1391-419A-BACA-576A08B59D2A}" destId="{0C78240B-26A2-4980-8C1B-0678E0C5A1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D7986-B68D-4F70-AF37-1AF4574ACD80}">
      <dsp:nvSpPr>
        <dsp:cNvPr id="0" name=""/>
        <dsp:cNvSpPr/>
      </dsp:nvSpPr>
      <dsp:spPr>
        <a:xfrm rot="5400000">
          <a:off x="3251828" y="-691680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Regisztráció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Bejelentkezés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Keresni a termékeink között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Vásárolni</a:t>
          </a:r>
          <a:endParaRPr lang="en-US" sz="2400" kern="1200"/>
        </a:p>
      </dsp:txBody>
      <dsp:txXfrm rot="-5400000">
        <a:off x="2291120" y="374065"/>
        <a:ext cx="3968066" cy="1941612"/>
      </dsp:txXfrm>
    </dsp:sp>
    <dsp:sp modelId="{8662B388-0E90-4D06-9027-4E494ADAD32B}">
      <dsp:nvSpPr>
        <dsp:cNvPr id="0" name=""/>
        <dsp:cNvSpPr/>
      </dsp:nvSpPr>
      <dsp:spPr>
        <a:xfrm>
          <a:off x="0" y="67"/>
          <a:ext cx="2291120" cy="26896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Felhasználók számára:</a:t>
          </a:r>
          <a:endParaRPr lang="en-US" sz="2800" kern="1200"/>
        </a:p>
      </dsp:txBody>
      <dsp:txXfrm>
        <a:off x="111843" y="111910"/>
        <a:ext cx="2067434" cy="2465922"/>
      </dsp:txXfrm>
    </dsp:sp>
    <dsp:sp modelId="{BE2A2BBA-DDB9-4560-8785-B506E274D38C}">
      <dsp:nvSpPr>
        <dsp:cNvPr id="0" name=""/>
        <dsp:cNvSpPr/>
      </dsp:nvSpPr>
      <dsp:spPr>
        <a:xfrm rot="5400000">
          <a:off x="3251828" y="2132408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Létrehozni, módosítani a termékeket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Létrehozni, módosítani az aukciókat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Rendelések megtekintése</a:t>
          </a:r>
          <a:endParaRPr lang="en-US" sz="2400" kern="1200"/>
        </a:p>
      </dsp:txBody>
      <dsp:txXfrm rot="-5400000">
        <a:off x="2291120" y="3198154"/>
        <a:ext cx="3968066" cy="1941612"/>
      </dsp:txXfrm>
    </dsp:sp>
    <dsp:sp modelId="{C5669453-5492-4553-9DA9-AC29B0A564B3}">
      <dsp:nvSpPr>
        <dsp:cNvPr id="0" name=""/>
        <dsp:cNvSpPr/>
      </dsp:nvSpPr>
      <dsp:spPr>
        <a:xfrm>
          <a:off x="0" y="2824156"/>
          <a:ext cx="2291120" cy="268960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Adminok számára:</a:t>
          </a:r>
          <a:endParaRPr lang="en-US" sz="2800" kern="1200"/>
        </a:p>
      </dsp:txBody>
      <dsp:txXfrm>
        <a:off x="111843" y="2935999"/>
        <a:ext cx="2067434" cy="2465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00FAB-DFFC-4F32-A1CE-717BB008BC08}">
      <dsp:nvSpPr>
        <dsp:cNvPr id="0" name=""/>
        <dsp:cNvSpPr/>
      </dsp:nvSpPr>
      <dsp:spPr>
        <a:xfrm>
          <a:off x="0" y="70753"/>
          <a:ext cx="6364224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1" kern="1200"/>
            <a:t>Backend – Next.js</a:t>
          </a:r>
          <a:endParaRPr lang="en-US" sz="3000" kern="1200"/>
        </a:p>
      </dsp:txBody>
      <dsp:txXfrm>
        <a:off x="35125" y="105878"/>
        <a:ext cx="6293974" cy="649299"/>
      </dsp:txXfrm>
    </dsp:sp>
    <dsp:sp modelId="{2A8ECBFC-BB75-4165-8875-DF1E7640D52B}">
      <dsp:nvSpPr>
        <dsp:cNvPr id="0" name=""/>
        <dsp:cNvSpPr/>
      </dsp:nvSpPr>
      <dsp:spPr>
        <a:xfrm>
          <a:off x="0" y="790303"/>
          <a:ext cx="6364224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Axios 1.6.7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Next-auth 4.24.5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Mongoose 8.1.1</a:t>
          </a:r>
          <a:endParaRPr lang="en-US" sz="2300" kern="1200"/>
        </a:p>
      </dsp:txBody>
      <dsp:txXfrm>
        <a:off x="0" y="790303"/>
        <a:ext cx="6364224" cy="1210950"/>
      </dsp:txXfrm>
    </dsp:sp>
    <dsp:sp modelId="{D90E7906-B15B-47B1-9050-B6FDA1DF3FD1}">
      <dsp:nvSpPr>
        <dsp:cNvPr id="0" name=""/>
        <dsp:cNvSpPr/>
      </dsp:nvSpPr>
      <dsp:spPr>
        <a:xfrm>
          <a:off x="0" y="2001253"/>
          <a:ext cx="6364224" cy="7195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1" kern="1200"/>
            <a:t>Frontend - Next.js</a:t>
          </a:r>
          <a:endParaRPr lang="en-US" sz="3000" kern="1200"/>
        </a:p>
      </dsp:txBody>
      <dsp:txXfrm>
        <a:off x="35125" y="2036378"/>
        <a:ext cx="6293974" cy="649299"/>
      </dsp:txXfrm>
    </dsp:sp>
    <dsp:sp modelId="{0788865B-2D63-4131-9887-62B21888E6BC}">
      <dsp:nvSpPr>
        <dsp:cNvPr id="0" name=""/>
        <dsp:cNvSpPr/>
      </dsp:nvSpPr>
      <dsp:spPr>
        <a:xfrm>
          <a:off x="0" y="2720803"/>
          <a:ext cx="6364224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Tailwindcss 3.3.0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React-icons 5.0.1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Shadcn/ui 0.8.0</a:t>
          </a:r>
          <a:endParaRPr lang="en-US" sz="2300" kern="1200"/>
        </a:p>
      </dsp:txBody>
      <dsp:txXfrm>
        <a:off x="0" y="2720803"/>
        <a:ext cx="6364224" cy="1210950"/>
      </dsp:txXfrm>
    </dsp:sp>
    <dsp:sp modelId="{34D2DE9B-17C7-41C9-BF66-8CD44830C248}">
      <dsp:nvSpPr>
        <dsp:cNvPr id="0" name=""/>
        <dsp:cNvSpPr/>
      </dsp:nvSpPr>
      <dsp:spPr>
        <a:xfrm>
          <a:off x="0" y="3931753"/>
          <a:ext cx="6364224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1" kern="1200"/>
            <a:t>Adatbázis - MongoDB</a:t>
          </a:r>
          <a:endParaRPr lang="en-US" sz="3000" kern="1200"/>
        </a:p>
      </dsp:txBody>
      <dsp:txXfrm>
        <a:off x="35125" y="3966878"/>
        <a:ext cx="6293974" cy="649299"/>
      </dsp:txXfrm>
    </dsp:sp>
    <dsp:sp modelId="{0C78240B-26A2-4980-8C1B-0678E0C5A17E}">
      <dsp:nvSpPr>
        <dsp:cNvPr id="0" name=""/>
        <dsp:cNvSpPr/>
      </dsp:nvSpPr>
      <dsp:spPr>
        <a:xfrm>
          <a:off x="0" y="4651303"/>
          <a:ext cx="6364224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Mongoose 8.1.1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MongoDB 6.3.0</a:t>
          </a:r>
          <a:endParaRPr lang="en-US" sz="2300" kern="1200"/>
        </a:p>
      </dsp:txBody>
      <dsp:txXfrm>
        <a:off x="0" y="4651303"/>
        <a:ext cx="6364224" cy="79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2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0C1217-DC4D-485B-A97E-E3C17BBD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2" y="479783"/>
            <a:ext cx="4327304" cy="1322888"/>
          </a:xfrm>
        </p:spPr>
        <p:txBody>
          <a:bodyPr>
            <a:normAutofit/>
          </a:bodyPr>
          <a:lstStyle/>
          <a:p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Reszponzívitás</a:t>
            </a:r>
            <a:endParaRPr lang="hu-H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42C11A-4D50-4BC2-9F03-B4E9F371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65" y="2528317"/>
            <a:ext cx="3543298" cy="2984214"/>
          </a:xfrm>
        </p:spPr>
        <p:txBody>
          <a:bodyPr>
            <a:normAutofit/>
          </a:bodyPr>
          <a:lstStyle/>
          <a:p>
            <a:pPr algn="just"/>
            <a:r>
              <a:rPr lang="hu-HU" sz="3600" dirty="0"/>
              <a:t>Mobileszközökre optimalizálva</a:t>
            </a:r>
          </a:p>
          <a:p>
            <a:pPr algn="just"/>
            <a:r>
              <a:rPr lang="hu-HU" sz="3600" dirty="0"/>
              <a:t>Könnyen hozzáférhet bárhonnan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AFE6DA0-C862-9478-62A8-2F00DD09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00" y="384862"/>
            <a:ext cx="2618662" cy="539930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37AAB80-84D8-7092-AAA9-E44D0BEF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770" y="1497725"/>
            <a:ext cx="3426208" cy="32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2614614"/>
            <a:ext cx="5291663" cy="3752849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Kevesebb szigorú követelménynek kell megfelelni mint egy relációs adatbázisnál 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incs szükség előre meghatározott sémákra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Gyorsabb fejlesztési folyamat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Skálázhatóbb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diagram, vázlat, rajz, sor látható&#10;&#10;Automatikusan generált leírás">
            <a:extLst>
              <a:ext uri="{FF2B5EF4-FFF2-40B4-BE49-F238E27FC236}">
                <a16:creationId xmlns:a16="http://schemas.microsoft.com/office/drawing/2014/main" id="{07C0A4D1-D939-C490-7616-AD0883F9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55" y="87109"/>
            <a:ext cx="8742368" cy="66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348C4-FC89-4975-ADF5-439F5BD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Jövőbeli terveink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05220-6934-40E1-803D-6B978092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0671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Weboldalunk angol idegennyelvű variáció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Mobil alkalmazás fejlesztése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7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1442172"/>
            <a:ext cx="8719457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2860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86D58-D367-4854-A309-87343B1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CE4BF-E090-477B-846F-35745EF3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7205"/>
          </a:xfrm>
        </p:spPr>
        <p:txBody>
          <a:bodyPr/>
          <a:lstStyle/>
          <a:p>
            <a:r>
              <a:rPr lang="hu-HU" sz="3600" dirty="0"/>
              <a:t>GitHub</a:t>
            </a:r>
          </a:p>
          <a:p>
            <a:r>
              <a:rPr lang="hu-HU" sz="3600" dirty="0"/>
              <a:t>Discord</a:t>
            </a:r>
          </a:p>
          <a:p>
            <a:r>
              <a:rPr lang="hu-HU" sz="3600" dirty="0"/>
              <a:t>Microsoft Teams</a:t>
            </a:r>
          </a:p>
          <a:p>
            <a:r>
              <a:rPr lang="hu-HU" sz="3600" dirty="0"/>
              <a:t>3 részre osztottuk: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/>
              <a:t>Backend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/>
              <a:t>Frontend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/>
              <a:t>Adatbázis</a:t>
            </a:r>
          </a:p>
          <a:p>
            <a:pPr marL="0" indent="0">
              <a:buNone/>
            </a:pPr>
            <a:endParaRPr lang="hu-HU" sz="3600" dirty="0"/>
          </a:p>
        </p:txBody>
      </p:sp>
      <p:pic>
        <p:nvPicPr>
          <p:cNvPr id="1026" name="Picture 2" descr="Git &amp; Github">
            <a:extLst>
              <a:ext uri="{FF2B5EF4-FFF2-40B4-BE49-F238E27FC236}">
                <a16:creationId xmlns:a16="http://schemas.microsoft.com/office/drawing/2014/main" id="{BA5B8C17-9650-4696-A2A3-49E18563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125413"/>
            <a:ext cx="5084868" cy="260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app for friends and families | Internet Matters">
            <a:extLst>
              <a:ext uri="{FF2B5EF4-FFF2-40B4-BE49-F238E27FC236}">
                <a16:creationId xmlns:a16="http://schemas.microsoft.com/office/drawing/2014/main" id="{15F09B4E-DD7A-45EE-8C86-97D51C44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2726870"/>
            <a:ext cx="5084868" cy="290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54D7D8-9757-4320-85D1-0471F33F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>
                <a:latin typeface="Arial" panose="020B0604020202020204" pitchFamily="34" charset="0"/>
                <a:cs typeface="Arial" panose="020B0604020202020204" pitchFamily="34" charset="0"/>
              </a:rPr>
              <a:t>Programunk funkciói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4960CED-61B9-C339-71B1-8161071AE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41450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6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5ADBF76-C4AA-4531-8178-76FAFD35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hu-HU" sz="4000" b="1">
                <a:latin typeface="Arial" panose="020B0604020202020204" pitchFamily="34" charset="0"/>
                <a:cs typeface="Arial" panose="020B0604020202020204" pitchFamily="34" charset="0"/>
              </a:rPr>
              <a:t>A program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73ABA88-EECF-0DC3-621C-989700499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3808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68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7001F-BA74-4CCA-AF00-2421F345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790751-4058-40C2-826C-25949F53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7337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WebAPI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Next-auth</a:t>
            </a:r>
          </a:p>
        </p:txBody>
      </p:sp>
    </p:spTree>
    <p:extLst>
      <p:ext uri="{BB962C8B-B14F-4D97-AF65-F5344CB8AC3E}">
        <p14:creationId xmlns:p14="http://schemas.microsoft.com/office/powerpoint/2010/main" val="109184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475601-2111-4271-AEC9-072C7E0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FC229C-D630-4D8A-9388-3732F1A2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Exportálás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Dokumentumok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9DE8B2-9DC9-4C4B-B23F-6EABBD4E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92" y="456898"/>
            <a:ext cx="5021508" cy="57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E417-DCCA-45C9-BFDF-A0330724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0" y="365124"/>
            <a:ext cx="3749842" cy="1325563"/>
          </a:xfrm>
        </p:spPr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Kontrollerek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B0C4015-E6CD-49B1-B68B-DABF7E80C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416" y="365124"/>
            <a:ext cx="7812584" cy="577900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E775805-1048-4B8D-9ADD-B886EAF01218}"/>
              </a:ext>
            </a:extLst>
          </p:cNvPr>
          <p:cNvSpPr txBox="1"/>
          <p:nvPr/>
        </p:nvSpPr>
        <p:spPr>
          <a:xfrm>
            <a:off x="148390" y="1684965"/>
            <a:ext cx="3898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Http kérés típusa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Függvény neve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Feltételek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04520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9305F-C2C9-4BB1-A020-CA567C04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3037F-A472-47D8-8284-3C024900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007"/>
          </a:xfrm>
        </p:spPr>
        <p:txBody>
          <a:bodyPr/>
          <a:lstStyle/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 CSS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Shadcn/ui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NextAuth</a:t>
            </a:r>
            <a:endParaRPr lang="hu-HU" dirty="0"/>
          </a:p>
        </p:txBody>
      </p:sp>
      <p:pic>
        <p:nvPicPr>
          <p:cNvPr id="1028" name="Picture 4" descr="Tailwind CSS Starter Kit | Drupal.org">
            <a:extLst>
              <a:ext uri="{FF2B5EF4-FFF2-40B4-BE49-F238E27FC236}">
                <a16:creationId xmlns:a16="http://schemas.microsoft.com/office/drawing/2014/main" id="{57523B05-AA0F-425E-80D0-3C0BEAA7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9" y="4122821"/>
            <a:ext cx="2370053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React Secret Weapon: A Next.js 13 beginners Simple Explanation">
            <a:extLst>
              <a:ext uri="{FF2B5EF4-FFF2-40B4-BE49-F238E27FC236}">
                <a16:creationId xmlns:a16="http://schemas.microsoft.com/office/drawing/2014/main" id="{5CF4AE7E-EC95-4D70-9472-B37A938F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13" y="4122821"/>
            <a:ext cx="4518477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7F4E270-DB78-478A-9356-6A670513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26" y="365125"/>
            <a:ext cx="3342101" cy="62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288</Words>
  <Application>Microsoft Office PowerPoint</Application>
  <PresentationFormat>Szélesvásznú</PresentationFormat>
  <Paragraphs>82</Paragraphs>
  <Slides>16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Csapatmunka</vt:lpstr>
      <vt:lpstr>Programunk funkciói</vt:lpstr>
      <vt:lpstr>A program</vt:lpstr>
      <vt:lpstr>Backend</vt:lpstr>
      <vt:lpstr>Modellek</vt:lpstr>
      <vt:lpstr>Kontrollerek</vt:lpstr>
      <vt:lpstr>Frontend</vt:lpstr>
      <vt:lpstr>Reszponzívitás</vt:lpstr>
      <vt:lpstr>Adatbázis</vt:lpstr>
      <vt:lpstr>Miért pont MongoDB? </vt:lpstr>
      <vt:lpstr>PowerPoint-bemutató</vt:lpstr>
      <vt:lpstr>PowerPoint-bemutató</vt:lpstr>
      <vt:lpstr>Jövőbeli terveink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Szigetvári Márk János 388</cp:lastModifiedBy>
  <cp:revision>49</cp:revision>
  <dcterms:created xsi:type="dcterms:W3CDTF">2024-01-31T12:27:20Z</dcterms:created>
  <dcterms:modified xsi:type="dcterms:W3CDTF">2024-03-20T13:06:30Z</dcterms:modified>
</cp:coreProperties>
</file>