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/>
            <a:t>Projektünk célja egy webshop létrehozása, melyen a felhasználók számítógép alkatrészeket, különböző hardware elemeket tudnak vásárolni.</a:t>
          </a:r>
          <a:endParaRPr lang="en-US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/>
            <a:t>A funkció lehetőséget biztosít a felhasználók számára, hogy ezen a hardware elemeket akár kedvezőbb áron szerezzék be. </a:t>
          </a:r>
          <a:endParaRPr lang="en-US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Projektünk célja egy webshop létrehozása, melyen a felhasználók számítógép alkatrészeket, különböző hardware elemeket tudnak vásárolni.</a:t>
          </a:r>
          <a:endParaRPr lang="en-US" sz="1800" kern="120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funkció lehetőséget biztosít a felhasználók számára, hogy ezen a hardware elemeket akár kedvezőbb áron szerezzék be. </a:t>
          </a:r>
          <a:endParaRPr lang="en-US" sz="1800" kern="120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89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6" name="Picture 2" descr="What is MongoDB? NoSQL database explained in an easy way.">
            <a:extLst>
              <a:ext uri="{FF2B5EF4-FFF2-40B4-BE49-F238E27FC236}">
                <a16:creationId xmlns:a16="http://schemas.microsoft.com/office/drawing/2014/main" id="{C5EDB69C-19AF-4970-B187-CE8888273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36" y="3122274"/>
            <a:ext cx="2264172" cy="30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AE775F3-2D2C-4D9B-A4BF-6B18BFA06A6D}"/>
              </a:ext>
            </a:extLst>
          </p:cNvPr>
          <p:cNvSpPr txBox="1"/>
          <p:nvPr/>
        </p:nvSpPr>
        <p:spPr>
          <a:xfrm>
            <a:off x="961053" y="1819469"/>
            <a:ext cx="674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NoSQL -&gt; nincs szükség előre meghatározott sémákra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Rugalmasabb, tudja kezelni a 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strukturálatlan adatokat  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goDB Archives - ITAdminGuide.com">
            <a:extLst>
              <a:ext uri="{FF2B5EF4-FFF2-40B4-BE49-F238E27FC236}">
                <a16:creationId xmlns:a16="http://schemas.microsoft.com/office/drawing/2014/main" id="{DEAB7AAA-C978-8922-EED6-68719F59E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r="6475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0231" cy="1899912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Dokumentum alapú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6 Tábla 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62BB32-471F-96AB-FA0F-9D3BC5DA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2F5997-2446-9590-F1A8-B16A4775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0" y="324465"/>
            <a:ext cx="11105535" cy="63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300B7C-ABE5-7CF0-A90F-DE97177C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51A830-570E-29E1-A897-F0F88A67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CBDBA-E5FA-F27B-5843-2A18114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8168B1-73BE-94F9-C005-28778B71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06A86-A7E2-1E9D-377D-5312519A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C8B33-6F2B-3EFB-53FE-174BFBFD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43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2629D-630C-9806-D973-4910831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F57E81-A4B8-2B05-CD65-3F7F7CAD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62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Szélesvásznú</PresentationFormat>
  <Paragraphs>17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5</cp:revision>
  <dcterms:created xsi:type="dcterms:W3CDTF">2024-01-31T12:27:20Z</dcterms:created>
  <dcterms:modified xsi:type="dcterms:W3CDTF">2024-03-14T11:12:58Z</dcterms:modified>
</cp:coreProperties>
</file>