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67" r:id="rId5"/>
    <p:sldId id="268" r:id="rId6"/>
    <p:sldId id="266" r:id="rId7"/>
    <p:sldId id="269" r:id="rId8"/>
    <p:sldId id="270" r:id="rId9"/>
    <p:sldId id="271" r:id="rId10"/>
    <p:sldId id="273" r:id="rId11"/>
    <p:sldId id="258" r:id="rId12"/>
    <p:sldId id="260" r:id="rId13"/>
    <p:sldId id="261" r:id="rId14"/>
    <p:sldId id="262" r:id="rId15"/>
    <p:sldId id="274" r:id="rId16"/>
    <p:sldId id="265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1" autoAdjust="0"/>
  </p:normalViewPr>
  <p:slideViewPr>
    <p:cSldViewPr snapToGrid="0">
      <p:cViewPr varScale="1">
        <p:scale>
          <a:sx n="48" d="100"/>
          <a:sy n="48" d="100"/>
        </p:scale>
        <p:origin x="58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Projektünk célja egy webshop létrehozása, melyen a felhasználók számítógép alkatrészeket, különböző hardver elemeket tudnak vásárolni.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Weboldalunk egyedi tulajdonsága, hogy licitálási funkcióval is rendelkezik.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Ezen a felületen olyan termékek kapnak helyet, amelyek forgalmazását és vagy gyártását már beszüntették.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termékek állapota ettől függetlenül lehet még gyári, eredeti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bontatlan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vagy használt, másod kézből való.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funkció lehetőséget biztosít a felhasználók számára, hogy ezen a hardver elemeket akár kedvezőbb áron szerezzék be.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Továbbá a ritka, gyűjtők számára értékes alkatrészeket is ennek a funkciónak az alkalmazásával szeretnénk értékesíteni.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Projektünk célja egy webshop létrehozása, melyen a felhasználók számítógép alkatrészeket, különböző hardver elemeket tudnak vásárolni.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Weboldalunk egyedi tulajdonsága, hogy licitálási funkcióval is rendelkezik.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Ezen a felületen olyan termékek kapnak helyet, amelyek forgalmazását és vagy gyártását már beszüntették.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A termékek állapota ettől függetlenül lehet még gyári, eredeti </a:t>
          </a:r>
          <a:r>
            <a:rPr lang="hu-HU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bontatlan</a:t>
          </a: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 vagy használt, másod kézből való.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A funkció lehetőséget biztosít a felhasználók számára, hogy ezen a hardver elemeket akár kedvezőbb áron szerezzék be.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Továbbá a ritka, gyűjtők számára értékes alkatrészeket is ennek a funkciónak az alkalmazásával szeretnénk értékesíteni.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7C4F-389E-4158-BF12-0F45FCA2644D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4C45-D120-402A-8F31-901412E55E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4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Nem táblákra rendeződnek az adatok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Könnyebben integrálható JavaScript és JSON használatával Next.js web-alkalmazásokba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Növekvő adatok kezelése könnyebb, kiváló teljesítmény sok felhasználó alatt is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36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9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b="1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92500"/>
          </a:bodyPr>
          <a:lstStyle/>
          <a:p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0C1217-DC4D-485B-A97E-E3C17BBD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Reszponzívitás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42C11A-4D50-4BC2-9F03-B4E9F371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41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pic>
        <p:nvPicPr>
          <p:cNvPr id="2050" name="Picture 2" descr="Icon MongoDB by xkneo on DeviantArt">
            <a:extLst>
              <a:ext uri="{FF2B5EF4-FFF2-40B4-BE49-F238E27FC236}">
                <a16:creationId xmlns:a16="http://schemas.microsoft.com/office/drawing/2014/main" id="{D437E101-AC60-B6E0-E12C-69EF9513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7982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2614614"/>
            <a:ext cx="5291663" cy="3752849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Dokumentum-alapú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Minta adatok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Auctions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6 Dokumentum 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Miért pont MongoDB? </a:t>
            </a:r>
          </a:p>
        </p:txBody>
      </p:sp>
      <p:pic>
        <p:nvPicPr>
          <p:cNvPr id="1028" name="Picture 4" descr="Icon MongoDB by xkneo on DeviantArt">
            <a:extLst>
              <a:ext uri="{FF2B5EF4-FFF2-40B4-BE49-F238E27FC236}">
                <a16:creationId xmlns:a16="http://schemas.microsoft.com/office/drawing/2014/main" id="{3DDB1FC5-D0C0-C5DD-32C1-288FBF60C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r="18484" b="2"/>
          <a:stretch/>
        </p:blipFill>
        <p:spPr bwMode="auto"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ABE60A0-5133-B8DB-29F8-2D82A2C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Kevesebb szigorú követelménynek kell megfelelni mint egy relációs adatbázisnál </a:t>
            </a: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incs szükség előre meghatározott sémákra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Gyorsabb fejlesztési folyamat</a:t>
            </a: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Skálázhatóbb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5B5977-A6C8-B463-04B4-DEC27E86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diagram, vázlat, rajz, sor látható&#10;&#10;Automatikusan generált leírás">
            <a:extLst>
              <a:ext uri="{FF2B5EF4-FFF2-40B4-BE49-F238E27FC236}">
                <a16:creationId xmlns:a16="http://schemas.microsoft.com/office/drawing/2014/main" id="{07C0A4D1-D939-C490-7616-AD0883F9D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8" y="825366"/>
            <a:ext cx="6811092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348C4-FC89-4975-ADF5-439F5BDA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Jövőbeli terveink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805220-6934-40E1-803D-6B978092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0671" cy="4351338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Weboldalunk angol idegennyelvű variáció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Mobil alkalmazás fejlesztése</a:t>
            </a:r>
          </a:p>
          <a:p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7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1442172"/>
            <a:ext cx="8719457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Köszönjük</a:t>
            </a:r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6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b="1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2860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386D58-D367-4854-A309-87343B1E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FCE4BF-E090-477B-846F-35745EF3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7205"/>
          </a:xfrm>
        </p:spPr>
        <p:txBody>
          <a:bodyPr/>
          <a:lstStyle/>
          <a:p>
            <a:r>
              <a:rPr lang="hu-HU" sz="3600" dirty="0"/>
              <a:t>GitHub</a:t>
            </a:r>
          </a:p>
          <a:p>
            <a:r>
              <a:rPr lang="hu-HU" sz="3600" dirty="0"/>
              <a:t>Discord</a:t>
            </a:r>
          </a:p>
          <a:p>
            <a:r>
              <a:rPr lang="hu-HU" sz="3600" dirty="0"/>
              <a:t>Microsoft Teams</a:t>
            </a:r>
          </a:p>
          <a:p>
            <a:r>
              <a:rPr lang="hu-HU" sz="3600" dirty="0"/>
              <a:t>3 részre osztottuk: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Backend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Frontend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Adatbázis</a:t>
            </a:r>
          </a:p>
          <a:p>
            <a:endParaRPr lang="hu-HU" sz="3600" dirty="0"/>
          </a:p>
          <a:p>
            <a:endParaRPr lang="hu-HU" sz="3600" dirty="0"/>
          </a:p>
        </p:txBody>
      </p:sp>
      <p:pic>
        <p:nvPicPr>
          <p:cNvPr id="1026" name="Picture 2" descr="Git &amp; Github">
            <a:extLst>
              <a:ext uri="{FF2B5EF4-FFF2-40B4-BE49-F238E27FC236}">
                <a16:creationId xmlns:a16="http://schemas.microsoft.com/office/drawing/2014/main" id="{BA5B8C17-9650-4696-A2A3-49E185639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32" y="125413"/>
            <a:ext cx="5084868" cy="260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Teams app for friends and families | Internet Matters">
            <a:extLst>
              <a:ext uri="{FF2B5EF4-FFF2-40B4-BE49-F238E27FC236}">
                <a16:creationId xmlns:a16="http://schemas.microsoft.com/office/drawing/2014/main" id="{15F09B4E-DD7A-45EE-8C86-97D51C44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32" y="2726870"/>
            <a:ext cx="5084868" cy="290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54D7D8-9757-4320-85D1-0471F33F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Programunk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A6FD74-7C51-424A-91C9-8E0FA8A5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Felhasználók számára: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Regisztráció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Bejelentkezés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Keresni a termékeink között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Vásárolni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Adminok számára: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Létrehozni, módosítani a termékeket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Létrehozni, módosítani az aukciókat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Rendelések megtekintése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16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ADBF76-C4AA-4531-8178-76FAFD35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A6433F-33DF-4B4D-ABF4-C77BB447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15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Backend – Next.js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Axios 1.6.7</a:t>
            </a:r>
          </a:p>
          <a:p>
            <a:pPr lvl="1"/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Next-auth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4.24.5</a:t>
            </a:r>
          </a:p>
          <a:p>
            <a:pPr lvl="1"/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Mongoose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8.1.1</a:t>
            </a:r>
          </a:p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Frontend - Next.js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Tailwindcss 3.3.0</a:t>
            </a:r>
          </a:p>
          <a:p>
            <a:pPr lvl="1"/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React-icons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5.0.1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Shadcn/ui 0.8.0</a:t>
            </a:r>
          </a:p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Adatbázis - MongoDB</a:t>
            </a:r>
          </a:p>
          <a:p>
            <a:pPr lvl="1"/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Mongoose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8.1.1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MongoDB 6.3.0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8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37001F-BA74-4CCA-AF00-2421F345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790751-4058-40C2-826C-25949F53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184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475601-2111-4271-AEC9-072C7E0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FC229C-D630-4D8A-9388-3732F1A2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17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7E417-DCCA-45C9-BFDF-A0330724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FBC07-4420-4ABB-890E-A89CAE50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20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59305F-C2C9-4BB1-A020-CA567C04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C3037F-A472-47D8-8284-3C024900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1007"/>
          </a:xfrm>
        </p:spPr>
        <p:txBody>
          <a:bodyPr/>
          <a:lstStyle/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Next.js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Tailwind CSS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Shadcn/ui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NextAuth.js</a:t>
            </a:r>
            <a:endParaRPr lang="hu-HU" dirty="0"/>
          </a:p>
        </p:txBody>
      </p:sp>
      <p:pic>
        <p:nvPicPr>
          <p:cNvPr id="1028" name="Picture 4" descr="Tailwind CSS Starter Kit | Drupal.org">
            <a:extLst>
              <a:ext uri="{FF2B5EF4-FFF2-40B4-BE49-F238E27FC236}">
                <a16:creationId xmlns:a16="http://schemas.microsoft.com/office/drawing/2014/main" id="{57523B05-AA0F-425E-80D0-3C0BEAA7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9" y="4122821"/>
            <a:ext cx="2370053" cy="23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React Secret Weapon: A Next.js 13 beginners Simple Explanation">
            <a:extLst>
              <a:ext uri="{FF2B5EF4-FFF2-40B4-BE49-F238E27FC236}">
                <a16:creationId xmlns:a16="http://schemas.microsoft.com/office/drawing/2014/main" id="{5CF4AE7E-EC95-4D70-9472-B37A938F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13" y="4122821"/>
            <a:ext cx="4518477" cy="23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77F4E270-DB78-478A-9356-6A6705134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326" y="365125"/>
            <a:ext cx="3342101" cy="62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270</Words>
  <Application>Microsoft Office PowerPoint</Application>
  <PresentationFormat>Szélesvásznú</PresentationFormat>
  <Paragraphs>68</Paragraphs>
  <Slides>16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Courier New</vt:lpstr>
      <vt:lpstr>Office-téma</vt:lpstr>
      <vt:lpstr>PcWebshop</vt:lpstr>
      <vt:lpstr>A projektünk célja</vt:lpstr>
      <vt:lpstr>Csapatmunka</vt:lpstr>
      <vt:lpstr>Programunk funkciói</vt:lpstr>
      <vt:lpstr>A program</vt:lpstr>
      <vt:lpstr>Backend</vt:lpstr>
      <vt:lpstr>PowerPoint-bemutató</vt:lpstr>
      <vt:lpstr>PowerPoint-bemutató</vt:lpstr>
      <vt:lpstr>Frontend</vt:lpstr>
      <vt:lpstr>Reszponzívitás</vt:lpstr>
      <vt:lpstr>Adatbázis</vt:lpstr>
      <vt:lpstr>Miért pont MongoDB? </vt:lpstr>
      <vt:lpstr>PowerPoint-bemutató</vt:lpstr>
      <vt:lpstr>PowerPoint-bemutató</vt:lpstr>
      <vt:lpstr>Jövőbeli terveink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Nagy Bence 358</cp:lastModifiedBy>
  <cp:revision>35</cp:revision>
  <dcterms:created xsi:type="dcterms:W3CDTF">2024-01-31T12:27:20Z</dcterms:created>
  <dcterms:modified xsi:type="dcterms:W3CDTF">2024-03-20T11:18:12Z</dcterms:modified>
</cp:coreProperties>
</file>