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28ED3-693D-4854-A654-FCC5EAA3058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17F615-5CF3-4786-A708-7AB16000F7E9}">
      <dgm:prSet/>
      <dgm:spPr/>
      <dgm:t>
        <a:bodyPr/>
        <a:lstStyle/>
        <a:p>
          <a:r>
            <a:rPr lang="hu-HU"/>
            <a:t>Projektünk célja egy webshop létrehozása, melyen a felhasználók számítógép alkatrészeket, különböző hardware elemeket tudnak vásárolni.</a:t>
          </a:r>
          <a:endParaRPr lang="en-US"/>
        </a:p>
      </dgm:t>
    </dgm:pt>
    <dgm:pt modelId="{951BD995-B499-48DC-BAEE-B0B4D67F58DB}" type="parTrans" cxnId="{3DE61A38-B8CC-4BF5-8932-78819EE83EF5}">
      <dgm:prSet/>
      <dgm:spPr/>
      <dgm:t>
        <a:bodyPr/>
        <a:lstStyle/>
        <a:p>
          <a:endParaRPr lang="en-US"/>
        </a:p>
      </dgm:t>
    </dgm:pt>
    <dgm:pt modelId="{A3075435-B546-42DA-AACD-321D3EC9C8B4}" type="sibTrans" cxnId="{3DE61A38-B8CC-4BF5-8932-78819EE83EF5}">
      <dgm:prSet/>
      <dgm:spPr/>
      <dgm:t>
        <a:bodyPr/>
        <a:lstStyle/>
        <a:p>
          <a:endParaRPr lang="en-US"/>
        </a:p>
      </dgm:t>
    </dgm:pt>
    <dgm:pt modelId="{2CCD1438-4051-4038-9B49-D34C9D61D875}">
      <dgm:prSet/>
      <dgm:spPr/>
      <dgm:t>
        <a:bodyPr/>
        <a:lstStyle/>
        <a:p>
          <a:r>
            <a:rPr lang="hu-HU"/>
            <a:t>Weboldalunk egyedi tulajdonsága, hogy licitálási funkcióval is rendelkezik. </a:t>
          </a:r>
          <a:endParaRPr lang="en-US"/>
        </a:p>
      </dgm:t>
    </dgm:pt>
    <dgm:pt modelId="{00A76E80-DA97-4672-B2D7-7FAE6E1B3E26}" type="parTrans" cxnId="{6E7A3138-2830-4FE8-920A-CC7AD11610A6}">
      <dgm:prSet/>
      <dgm:spPr/>
      <dgm:t>
        <a:bodyPr/>
        <a:lstStyle/>
        <a:p>
          <a:endParaRPr lang="en-US"/>
        </a:p>
      </dgm:t>
    </dgm:pt>
    <dgm:pt modelId="{1104F6C3-BC24-4A9C-94B2-B4F45E4BAB81}" type="sibTrans" cxnId="{6E7A3138-2830-4FE8-920A-CC7AD11610A6}">
      <dgm:prSet/>
      <dgm:spPr/>
      <dgm:t>
        <a:bodyPr/>
        <a:lstStyle/>
        <a:p>
          <a:endParaRPr lang="en-US"/>
        </a:p>
      </dgm:t>
    </dgm:pt>
    <dgm:pt modelId="{300D3669-BFB8-4663-B6E4-06B18732DF9D}">
      <dgm:prSet/>
      <dgm:spPr/>
      <dgm:t>
        <a:bodyPr/>
        <a:lstStyle/>
        <a:p>
          <a:r>
            <a:rPr lang="hu-HU"/>
            <a:t>Ezen a felületen olyan termékek kapnak helyet, amelyek forgalmazását és vagy gyártását már beszüntették.</a:t>
          </a:r>
          <a:endParaRPr lang="en-US"/>
        </a:p>
      </dgm:t>
    </dgm:pt>
    <dgm:pt modelId="{5D118DFB-8146-43C2-B28A-EE020BBBF99A}" type="parTrans" cxnId="{43D46A1F-9427-4C44-89C9-48B4D6C2D227}">
      <dgm:prSet/>
      <dgm:spPr/>
      <dgm:t>
        <a:bodyPr/>
        <a:lstStyle/>
        <a:p>
          <a:endParaRPr lang="en-US"/>
        </a:p>
      </dgm:t>
    </dgm:pt>
    <dgm:pt modelId="{DA016EF8-4E83-46EC-A6FC-A1C1D185D717}" type="sibTrans" cxnId="{43D46A1F-9427-4C44-89C9-48B4D6C2D227}">
      <dgm:prSet/>
      <dgm:spPr/>
      <dgm:t>
        <a:bodyPr/>
        <a:lstStyle/>
        <a:p>
          <a:endParaRPr lang="en-US"/>
        </a:p>
      </dgm:t>
    </dgm:pt>
    <dgm:pt modelId="{D3C4C5C6-AFDC-42C2-9346-6BB1C48AFBAE}">
      <dgm:prSet/>
      <dgm:spPr/>
      <dgm:t>
        <a:bodyPr/>
        <a:lstStyle/>
        <a:p>
          <a:r>
            <a:rPr lang="hu-HU"/>
            <a:t>A termékek állapota ettől függetlenül lehet még gyári, eredeti bontatlan vagy használt, másod kézből való. </a:t>
          </a:r>
          <a:endParaRPr lang="en-US"/>
        </a:p>
      </dgm:t>
    </dgm:pt>
    <dgm:pt modelId="{E5D385D7-543D-4004-A50E-0C3FE3239F90}" type="parTrans" cxnId="{4FBD629A-7080-4848-BBA6-261BD2141621}">
      <dgm:prSet/>
      <dgm:spPr/>
      <dgm:t>
        <a:bodyPr/>
        <a:lstStyle/>
        <a:p>
          <a:endParaRPr lang="en-US"/>
        </a:p>
      </dgm:t>
    </dgm:pt>
    <dgm:pt modelId="{A90C4144-D582-44EC-A61C-79E028168E98}" type="sibTrans" cxnId="{4FBD629A-7080-4848-BBA6-261BD2141621}">
      <dgm:prSet/>
      <dgm:spPr/>
      <dgm:t>
        <a:bodyPr/>
        <a:lstStyle/>
        <a:p>
          <a:endParaRPr lang="en-US"/>
        </a:p>
      </dgm:t>
    </dgm:pt>
    <dgm:pt modelId="{A24FCD8B-7E88-423A-8DD6-E577DFBB13A5}">
      <dgm:prSet/>
      <dgm:spPr/>
      <dgm:t>
        <a:bodyPr/>
        <a:lstStyle/>
        <a:p>
          <a:r>
            <a:rPr lang="hu-HU"/>
            <a:t>A funkció lehetőséget biztosít a felhasználók számára, hogy ezen a hardware elemeket akár kedvezőbb áron szerezzék be. </a:t>
          </a:r>
          <a:endParaRPr lang="en-US"/>
        </a:p>
      </dgm:t>
    </dgm:pt>
    <dgm:pt modelId="{B131012E-09EE-451D-89E7-645DC7ED4D14}" type="parTrans" cxnId="{899D7121-9FE6-4B56-AA2B-B810AF05372D}">
      <dgm:prSet/>
      <dgm:spPr/>
      <dgm:t>
        <a:bodyPr/>
        <a:lstStyle/>
        <a:p>
          <a:endParaRPr lang="en-US"/>
        </a:p>
      </dgm:t>
    </dgm:pt>
    <dgm:pt modelId="{FB0350C9-1C89-4521-8CEB-5CBF7500B826}" type="sibTrans" cxnId="{899D7121-9FE6-4B56-AA2B-B810AF05372D}">
      <dgm:prSet/>
      <dgm:spPr/>
      <dgm:t>
        <a:bodyPr/>
        <a:lstStyle/>
        <a:p>
          <a:endParaRPr lang="en-US"/>
        </a:p>
      </dgm:t>
    </dgm:pt>
    <dgm:pt modelId="{278CFE42-611E-46A5-8855-AAECCB9E7B24}">
      <dgm:prSet/>
      <dgm:spPr/>
      <dgm:t>
        <a:bodyPr/>
        <a:lstStyle/>
        <a:p>
          <a:r>
            <a:rPr lang="hu-HU"/>
            <a:t>Továbbá a ritka, gyűjtők számára értékes alkatrészeket is ennek a funkciónak az alkalmazásával szeretnénk értékesíteni.</a:t>
          </a:r>
          <a:endParaRPr lang="en-US"/>
        </a:p>
      </dgm:t>
    </dgm:pt>
    <dgm:pt modelId="{F75A987C-DE2A-4F98-8DCA-B53AED8A3122}" type="parTrans" cxnId="{76E9B186-ED39-4634-AEB9-94FFD5E01461}">
      <dgm:prSet/>
      <dgm:spPr/>
      <dgm:t>
        <a:bodyPr/>
        <a:lstStyle/>
        <a:p>
          <a:endParaRPr lang="en-US"/>
        </a:p>
      </dgm:t>
    </dgm:pt>
    <dgm:pt modelId="{6E35B9FE-520D-47CF-8C4F-4191712EFD5F}" type="sibTrans" cxnId="{76E9B186-ED39-4634-AEB9-94FFD5E01461}">
      <dgm:prSet/>
      <dgm:spPr/>
      <dgm:t>
        <a:bodyPr/>
        <a:lstStyle/>
        <a:p>
          <a:endParaRPr lang="en-US"/>
        </a:p>
      </dgm:t>
    </dgm:pt>
    <dgm:pt modelId="{65666B51-514D-453D-ABDA-8BBE160A5018}" type="pres">
      <dgm:prSet presAssocID="{FDC28ED3-693D-4854-A654-FCC5EAA3058D}" presName="Name0" presStyleCnt="0">
        <dgm:presLayoutVars>
          <dgm:dir/>
          <dgm:resizeHandles val="exact"/>
        </dgm:presLayoutVars>
      </dgm:prSet>
      <dgm:spPr/>
    </dgm:pt>
    <dgm:pt modelId="{C3063529-39A9-4506-ACFD-077346DA2274}" type="pres">
      <dgm:prSet presAssocID="{0517F615-5CF3-4786-A708-7AB16000F7E9}" presName="node" presStyleLbl="node1" presStyleIdx="0" presStyleCnt="6">
        <dgm:presLayoutVars>
          <dgm:bulletEnabled val="1"/>
        </dgm:presLayoutVars>
      </dgm:prSet>
      <dgm:spPr/>
    </dgm:pt>
    <dgm:pt modelId="{7FDAED56-2D46-4D91-B2E9-C81D59203D69}" type="pres">
      <dgm:prSet presAssocID="{A3075435-B546-42DA-AACD-321D3EC9C8B4}" presName="sibTrans" presStyleLbl="sibTrans1D1" presStyleIdx="0" presStyleCnt="5"/>
      <dgm:spPr/>
    </dgm:pt>
    <dgm:pt modelId="{ABD35BDC-9F05-4201-A256-409402A415CA}" type="pres">
      <dgm:prSet presAssocID="{A3075435-B546-42DA-AACD-321D3EC9C8B4}" presName="connectorText" presStyleLbl="sibTrans1D1" presStyleIdx="0" presStyleCnt="5"/>
      <dgm:spPr/>
    </dgm:pt>
    <dgm:pt modelId="{203730B9-95EB-456B-B4CF-029A68FA7486}" type="pres">
      <dgm:prSet presAssocID="{2CCD1438-4051-4038-9B49-D34C9D61D875}" presName="node" presStyleLbl="node1" presStyleIdx="1" presStyleCnt="6">
        <dgm:presLayoutVars>
          <dgm:bulletEnabled val="1"/>
        </dgm:presLayoutVars>
      </dgm:prSet>
      <dgm:spPr/>
    </dgm:pt>
    <dgm:pt modelId="{0EE86574-E1EA-4899-B9D2-B00128E45053}" type="pres">
      <dgm:prSet presAssocID="{1104F6C3-BC24-4A9C-94B2-B4F45E4BAB81}" presName="sibTrans" presStyleLbl="sibTrans1D1" presStyleIdx="1" presStyleCnt="5"/>
      <dgm:spPr/>
    </dgm:pt>
    <dgm:pt modelId="{5D42696C-4ED7-45A3-9CFF-234B60EFF147}" type="pres">
      <dgm:prSet presAssocID="{1104F6C3-BC24-4A9C-94B2-B4F45E4BAB81}" presName="connectorText" presStyleLbl="sibTrans1D1" presStyleIdx="1" presStyleCnt="5"/>
      <dgm:spPr/>
    </dgm:pt>
    <dgm:pt modelId="{0F87DA73-7B4D-4E67-A5C3-846D34649EFE}" type="pres">
      <dgm:prSet presAssocID="{300D3669-BFB8-4663-B6E4-06B18732DF9D}" presName="node" presStyleLbl="node1" presStyleIdx="2" presStyleCnt="6">
        <dgm:presLayoutVars>
          <dgm:bulletEnabled val="1"/>
        </dgm:presLayoutVars>
      </dgm:prSet>
      <dgm:spPr/>
    </dgm:pt>
    <dgm:pt modelId="{DA1808E9-0DCB-4923-8701-7E81923D2E14}" type="pres">
      <dgm:prSet presAssocID="{DA016EF8-4E83-46EC-A6FC-A1C1D185D717}" presName="sibTrans" presStyleLbl="sibTrans1D1" presStyleIdx="2" presStyleCnt="5"/>
      <dgm:spPr/>
    </dgm:pt>
    <dgm:pt modelId="{01610AC1-C2E9-4084-B270-4CCCE46D9015}" type="pres">
      <dgm:prSet presAssocID="{DA016EF8-4E83-46EC-A6FC-A1C1D185D717}" presName="connectorText" presStyleLbl="sibTrans1D1" presStyleIdx="2" presStyleCnt="5"/>
      <dgm:spPr/>
    </dgm:pt>
    <dgm:pt modelId="{245E51B4-FAC9-4CDA-97D7-982396F64D90}" type="pres">
      <dgm:prSet presAssocID="{D3C4C5C6-AFDC-42C2-9346-6BB1C48AFBAE}" presName="node" presStyleLbl="node1" presStyleIdx="3" presStyleCnt="6">
        <dgm:presLayoutVars>
          <dgm:bulletEnabled val="1"/>
        </dgm:presLayoutVars>
      </dgm:prSet>
      <dgm:spPr/>
    </dgm:pt>
    <dgm:pt modelId="{71E1F75C-BD90-468B-AFA3-9B0165FC47A4}" type="pres">
      <dgm:prSet presAssocID="{A90C4144-D582-44EC-A61C-79E028168E98}" presName="sibTrans" presStyleLbl="sibTrans1D1" presStyleIdx="3" presStyleCnt="5"/>
      <dgm:spPr/>
    </dgm:pt>
    <dgm:pt modelId="{DC428F86-7630-4A0C-AA2C-85A37CFDCF51}" type="pres">
      <dgm:prSet presAssocID="{A90C4144-D582-44EC-A61C-79E028168E98}" presName="connectorText" presStyleLbl="sibTrans1D1" presStyleIdx="3" presStyleCnt="5"/>
      <dgm:spPr/>
    </dgm:pt>
    <dgm:pt modelId="{7D2F7EEC-70E2-4926-9BC5-0649FE62AEF4}" type="pres">
      <dgm:prSet presAssocID="{A24FCD8B-7E88-423A-8DD6-E577DFBB13A5}" presName="node" presStyleLbl="node1" presStyleIdx="4" presStyleCnt="6">
        <dgm:presLayoutVars>
          <dgm:bulletEnabled val="1"/>
        </dgm:presLayoutVars>
      </dgm:prSet>
      <dgm:spPr/>
    </dgm:pt>
    <dgm:pt modelId="{4064D003-79B0-4B3A-9863-F9467397C6AC}" type="pres">
      <dgm:prSet presAssocID="{FB0350C9-1C89-4521-8CEB-5CBF7500B826}" presName="sibTrans" presStyleLbl="sibTrans1D1" presStyleIdx="4" presStyleCnt="5"/>
      <dgm:spPr/>
    </dgm:pt>
    <dgm:pt modelId="{494EF920-8923-42D3-92EA-68C3095B3B2B}" type="pres">
      <dgm:prSet presAssocID="{FB0350C9-1C89-4521-8CEB-5CBF7500B826}" presName="connectorText" presStyleLbl="sibTrans1D1" presStyleIdx="4" presStyleCnt="5"/>
      <dgm:spPr/>
    </dgm:pt>
    <dgm:pt modelId="{BBE2DDB4-5416-47BE-BC53-270248D992F4}" type="pres">
      <dgm:prSet presAssocID="{278CFE42-611E-46A5-8855-AAECCB9E7B24}" presName="node" presStyleLbl="node1" presStyleIdx="5" presStyleCnt="6">
        <dgm:presLayoutVars>
          <dgm:bulletEnabled val="1"/>
        </dgm:presLayoutVars>
      </dgm:prSet>
      <dgm:spPr/>
    </dgm:pt>
  </dgm:ptLst>
  <dgm:cxnLst>
    <dgm:cxn modelId="{9ABB7C18-5D1E-4C06-AD0B-86CA85BC4FD9}" type="presOf" srcId="{2CCD1438-4051-4038-9B49-D34C9D61D875}" destId="{203730B9-95EB-456B-B4CF-029A68FA7486}" srcOrd="0" destOrd="0" presId="urn:microsoft.com/office/officeart/2016/7/layout/RepeatingBendingProcessNew"/>
    <dgm:cxn modelId="{43D46A1F-9427-4C44-89C9-48B4D6C2D227}" srcId="{FDC28ED3-693D-4854-A654-FCC5EAA3058D}" destId="{300D3669-BFB8-4663-B6E4-06B18732DF9D}" srcOrd="2" destOrd="0" parTransId="{5D118DFB-8146-43C2-B28A-EE020BBBF99A}" sibTransId="{DA016EF8-4E83-46EC-A6FC-A1C1D185D717}"/>
    <dgm:cxn modelId="{899D7121-9FE6-4B56-AA2B-B810AF05372D}" srcId="{FDC28ED3-693D-4854-A654-FCC5EAA3058D}" destId="{A24FCD8B-7E88-423A-8DD6-E577DFBB13A5}" srcOrd="4" destOrd="0" parTransId="{B131012E-09EE-451D-89E7-645DC7ED4D14}" sibTransId="{FB0350C9-1C89-4521-8CEB-5CBF7500B826}"/>
    <dgm:cxn modelId="{B35EB52E-9E0A-46EC-9FDC-CCC0C3117D85}" type="presOf" srcId="{FB0350C9-1C89-4521-8CEB-5CBF7500B826}" destId="{494EF920-8923-42D3-92EA-68C3095B3B2B}" srcOrd="1" destOrd="0" presId="urn:microsoft.com/office/officeart/2016/7/layout/RepeatingBendingProcessNew"/>
    <dgm:cxn modelId="{3DE61A38-B8CC-4BF5-8932-78819EE83EF5}" srcId="{FDC28ED3-693D-4854-A654-FCC5EAA3058D}" destId="{0517F615-5CF3-4786-A708-7AB16000F7E9}" srcOrd="0" destOrd="0" parTransId="{951BD995-B499-48DC-BAEE-B0B4D67F58DB}" sibTransId="{A3075435-B546-42DA-AACD-321D3EC9C8B4}"/>
    <dgm:cxn modelId="{6E7A3138-2830-4FE8-920A-CC7AD11610A6}" srcId="{FDC28ED3-693D-4854-A654-FCC5EAA3058D}" destId="{2CCD1438-4051-4038-9B49-D34C9D61D875}" srcOrd="1" destOrd="0" parTransId="{00A76E80-DA97-4672-B2D7-7FAE6E1B3E26}" sibTransId="{1104F6C3-BC24-4A9C-94B2-B4F45E4BAB81}"/>
    <dgm:cxn modelId="{35198D3C-D665-481B-AD7D-F2E94BA20582}" type="presOf" srcId="{FDC28ED3-693D-4854-A654-FCC5EAA3058D}" destId="{65666B51-514D-453D-ABDA-8BBE160A5018}" srcOrd="0" destOrd="0" presId="urn:microsoft.com/office/officeart/2016/7/layout/RepeatingBendingProcessNew"/>
    <dgm:cxn modelId="{E428A75D-EC0F-4CD1-AB56-9F92F5892CD4}" type="presOf" srcId="{1104F6C3-BC24-4A9C-94B2-B4F45E4BAB81}" destId="{0EE86574-E1EA-4899-B9D2-B00128E45053}" srcOrd="0" destOrd="0" presId="urn:microsoft.com/office/officeart/2016/7/layout/RepeatingBendingProcessNew"/>
    <dgm:cxn modelId="{C57BD165-A4AF-4010-9CCE-F96D1A5DDCDB}" type="presOf" srcId="{300D3669-BFB8-4663-B6E4-06B18732DF9D}" destId="{0F87DA73-7B4D-4E67-A5C3-846D34649EFE}" srcOrd="0" destOrd="0" presId="urn:microsoft.com/office/officeart/2016/7/layout/RepeatingBendingProcessNew"/>
    <dgm:cxn modelId="{A5D3E074-A508-42CF-A2A3-CEB4F046ABF3}" type="presOf" srcId="{A3075435-B546-42DA-AACD-321D3EC9C8B4}" destId="{7FDAED56-2D46-4D91-B2E9-C81D59203D69}" srcOrd="0" destOrd="0" presId="urn:microsoft.com/office/officeart/2016/7/layout/RepeatingBendingProcessNew"/>
    <dgm:cxn modelId="{F4D8E278-D000-4CD5-B94A-728F4EC17864}" type="presOf" srcId="{A90C4144-D582-44EC-A61C-79E028168E98}" destId="{DC428F86-7630-4A0C-AA2C-85A37CFDCF51}" srcOrd="1" destOrd="0" presId="urn:microsoft.com/office/officeart/2016/7/layout/RepeatingBendingProcessNew"/>
    <dgm:cxn modelId="{BC6C2D7B-1B37-4163-BB4F-83A186366F5D}" type="presOf" srcId="{0517F615-5CF3-4786-A708-7AB16000F7E9}" destId="{C3063529-39A9-4506-ACFD-077346DA2274}" srcOrd="0" destOrd="0" presId="urn:microsoft.com/office/officeart/2016/7/layout/RepeatingBendingProcessNew"/>
    <dgm:cxn modelId="{5AA5D87C-2A89-405D-B1D9-1242551A21BF}" type="presOf" srcId="{A90C4144-D582-44EC-A61C-79E028168E98}" destId="{71E1F75C-BD90-468B-AFA3-9B0165FC47A4}" srcOrd="0" destOrd="0" presId="urn:microsoft.com/office/officeart/2016/7/layout/RepeatingBendingProcessNew"/>
    <dgm:cxn modelId="{6ADDBA7D-D638-4E48-92EC-793B127557C5}" type="presOf" srcId="{1104F6C3-BC24-4A9C-94B2-B4F45E4BAB81}" destId="{5D42696C-4ED7-45A3-9CFF-234B60EFF147}" srcOrd="1" destOrd="0" presId="urn:microsoft.com/office/officeart/2016/7/layout/RepeatingBendingProcessNew"/>
    <dgm:cxn modelId="{76E9B186-ED39-4634-AEB9-94FFD5E01461}" srcId="{FDC28ED3-693D-4854-A654-FCC5EAA3058D}" destId="{278CFE42-611E-46A5-8855-AAECCB9E7B24}" srcOrd="5" destOrd="0" parTransId="{F75A987C-DE2A-4F98-8DCA-B53AED8A3122}" sibTransId="{6E35B9FE-520D-47CF-8C4F-4191712EFD5F}"/>
    <dgm:cxn modelId="{5006F187-7966-411D-A5B1-6137496DA50A}" type="presOf" srcId="{DA016EF8-4E83-46EC-A6FC-A1C1D185D717}" destId="{01610AC1-C2E9-4084-B270-4CCCE46D9015}" srcOrd="1" destOrd="0" presId="urn:microsoft.com/office/officeart/2016/7/layout/RepeatingBendingProcessNew"/>
    <dgm:cxn modelId="{39CB6389-514B-4566-B1BD-B17F7087F72D}" type="presOf" srcId="{DA016EF8-4E83-46EC-A6FC-A1C1D185D717}" destId="{DA1808E9-0DCB-4923-8701-7E81923D2E14}" srcOrd="0" destOrd="0" presId="urn:microsoft.com/office/officeart/2016/7/layout/RepeatingBendingProcessNew"/>
    <dgm:cxn modelId="{4FBD629A-7080-4848-BBA6-261BD2141621}" srcId="{FDC28ED3-693D-4854-A654-FCC5EAA3058D}" destId="{D3C4C5C6-AFDC-42C2-9346-6BB1C48AFBAE}" srcOrd="3" destOrd="0" parTransId="{E5D385D7-543D-4004-A50E-0C3FE3239F90}" sibTransId="{A90C4144-D582-44EC-A61C-79E028168E98}"/>
    <dgm:cxn modelId="{8161D8A3-B0D4-4A6A-939E-2A8860EE3D6B}" type="presOf" srcId="{278CFE42-611E-46A5-8855-AAECCB9E7B24}" destId="{BBE2DDB4-5416-47BE-BC53-270248D992F4}" srcOrd="0" destOrd="0" presId="urn:microsoft.com/office/officeart/2016/7/layout/RepeatingBendingProcessNew"/>
    <dgm:cxn modelId="{6A0998CB-BCA0-421F-AE84-AD48731AABBD}" type="presOf" srcId="{FB0350C9-1C89-4521-8CEB-5CBF7500B826}" destId="{4064D003-79B0-4B3A-9863-F9467397C6AC}" srcOrd="0" destOrd="0" presId="urn:microsoft.com/office/officeart/2016/7/layout/RepeatingBendingProcessNew"/>
    <dgm:cxn modelId="{6B0E36D0-AD37-4B4D-890B-59AF10AFDA2E}" type="presOf" srcId="{D3C4C5C6-AFDC-42C2-9346-6BB1C48AFBAE}" destId="{245E51B4-FAC9-4CDA-97D7-982396F64D90}" srcOrd="0" destOrd="0" presId="urn:microsoft.com/office/officeart/2016/7/layout/RepeatingBendingProcessNew"/>
    <dgm:cxn modelId="{1316E1EC-7403-4107-8482-098E5BFCBE7C}" type="presOf" srcId="{A3075435-B546-42DA-AACD-321D3EC9C8B4}" destId="{ABD35BDC-9F05-4201-A256-409402A415CA}" srcOrd="1" destOrd="0" presId="urn:microsoft.com/office/officeart/2016/7/layout/RepeatingBendingProcessNew"/>
    <dgm:cxn modelId="{9A562AFD-FA9E-4900-B84B-EED12D35E331}" type="presOf" srcId="{A24FCD8B-7E88-423A-8DD6-E577DFBB13A5}" destId="{7D2F7EEC-70E2-4926-9BC5-0649FE62AEF4}" srcOrd="0" destOrd="0" presId="urn:microsoft.com/office/officeart/2016/7/layout/RepeatingBendingProcessNew"/>
    <dgm:cxn modelId="{B30F625A-9BFC-4359-A1F6-BC836C2A8086}" type="presParOf" srcId="{65666B51-514D-453D-ABDA-8BBE160A5018}" destId="{C3063529-39A9-4506-ACFD-077346DA2274}" srcOrd="0" destOrd="0" presId="urn:microsoft.com/office/officeart/2016/7/layout/RepeatingBendingProcessNew"/>
    <dgm:cxn modelId="{F0564DD2-9131-4944-A1ED-FE749DDB1999}" type="presParOf" srcId="{65666B51-514D-453D-ABDA-8BBE160A5018}" destId="{7FDAED56-2D46-4D91-B2E9-C81D59203D69}" srcOrd="1" destOrd="0" presId="urn:microsoft.com/office/officeart/2016/7/layout/RepeatingBendingProcessNew"/>
    <dgm:cxn modelId="{027F2DAC-FBB9-4DEE-8880-4130B0508EC5}" type="presParOf" srcId="{7FDAED56-2D46-4D91-B2E9-C81D59203D69}" destId="{ABD35BDC-9F05-4201-A256-409402A415CA}" srcOrd="0" destOrd="0" presId="urn:microsoft.com/office/officeart/2016/7/layout/RepeatingBendingProcessNew"/>
    <dgm:cxn modelId="{EBD37011-95B1-4820-A397-7B55E613EAA9}" type="presParOf" srcId="{65666B51-514D-453D-ABDA-8BBE160A5018}" destId="{203730B9-95EB-456B-B4CF-029A68FA7486}" srcOrd="2" destOrd="0" presId="urn:microsoft.com/office/officeart/2016/7/layout/RepeatingBendingProcessNew"/>
    <dgm:cxn modelId="{E039FF3C-FEEE-4410-AC57-1B45FC0B91D6}" type="presParOf" srcId="{65666B51-514D-453D-ABDA-8BBE160A5018}" destId="{0EE86574-E1EA-4899-B9D2-B00128E45053}" srcOrd="3" destOrd="0" presId="urn:microsoft.com/office/officeart/2016/7/layout/RepeatingBendingProcessNew"/>
    <dgm:cxn modelId="{8540EA7F-29C5-414F-B7D9-AAFB97AB328B}" type="presParOf" srcId="{0EE86574-E1EA-4899-B9D2-B00128E45053}" destId="{5D42696C-4ED7-45A3-9CFF-234B60EFF147}" srcOrd="0" destOrd="0" presId="urn:microsoft.com/office/officeart/2016/7/layout/RepeatingBendingProcessNew"/>
    <dgm:cxn modelId="{775EF2E5-0C4A-4D92-BA37-E2537F7D0357}" type="presParOf" srcId="{65666B51-514D-453D-ABDA-8BBE160A5018}" destId="{0F87DA73-7B4D-4E67-A5C3-846D34649EFE}" srcOrd="4" destOrd="0" presId="urn:microsoft.com/office/officeart/2016/7/layout/RepeatingBendingProcessNew"/>
    <dgm:cxn modelId="{69A2A5E2-4D05-4BB5-87F4-4E21D9F15202}" type="presParOf" srcId="{65666B51-514D-453D-ABDA-8BBE160A5018}" destId="{DA1808E9-0DCB-4923-8701-7E81923D2E14}" srcOrd="5" destOrd="0" presId="urn:microsoft.com/office/officeart/2016/7/layout/RepeatingBendingProcessNew"/>
    <dgm:cxn modelId="{671C8572-8C94-41F0-99B9-0A95575332CA}" type="presParOf" srcId="{DA1808E9-0DCB-4923-8701-7E81923D2E14}" destId="{01610AC1-C2E9-4084-B270-4CCCE46D9015}" srcOrd="0" destOrd="0" presId="urn:microsoft.com/office/officeart/2016/7/layout/RepeatingBendingProcessNew"/>
    <dgm:cxn modelId="{3220A1A4-ABD0-460D-A91B-1CB19D97A423}" type="presParOf" srcId="{65666B51-514D-453D-ABDA-8BBE160A5018}" destId="{245E51B4-FAC9-4CDA-97D7-982396F64D90}" srcOrd="6" destOrd="0" presId="urn:microsoft.com/office/officeart/2016/7/layout/RepeatingBendingProcessNew"/>
    <dgm:cxn modelId="{6A224D3E-8892-4513-AB47-AE1FBEAB8C68}" type="presParOf" srcId="{65666B51-514D-453D-ABDA-8BBE160A5018}" destId="{71E1F75C-BD90-468B-AFA3-9B0165FC47A4}" srcOrd="7" destOrd="0" presId="urn:microsoft.com/office/officeart/2016/7/layout/RepeatingBendingProcessNew"/>
    <dgm:cxn modelId="{37E47259-D786-4248-A52A-B825469E5571}" type="presParOf" srcId="{71E1F75C-BD90-468B-AFA3-9B0165FC47A4}" destId="{DC428F86-7630-4A0C-AA2C-85A37CFDCF51}" srcOrd="0" destOrd="0" presId="urn:microsoft.com/office/officeart/2016/7/layout/RepeatingBendingProcessNew"/>
    <dgm:cxn modelId="{002F2A72-8479-40B5-BB7E-FD73471BD9F4}" type="presParOf" srcId="{65666B51-514D-453D-ABDA-8BBE160A5018}" destId="{7D2F7EEC-70E2-4926-9BC5-0649FE62AEF4}" srcOrd="8" destOrd="0" presId="urn:microsoft.com/office/officeart/2016/7/layout/RepeatingBendingProcessNew"/>
    <dgm:cxn modelId="{8DBF9E1F-53AB-40B2-8989-6B5379A5CAA8}" type="presParOf" srcId="{65666B51-514D-453D-ABDA-8BBE160A5018}" destId="{4064D003-79B0-4B3A-9863-F9467397C6AC}" srcOrd="9" destOrd="0" presId="urn:microsoft.com/office/officeart/2016/7/layout/RepeatingBendingProcessNew"/>
    <dgm:cxn modelId="{A0EBBB9A-815A-4293-94AC-6204B7317999}" type="presParOf" srcId="{4064D003-79B0-4B3A-9863-F9467397C6AC}" destId="{494EF920-8923-42D3-92EA-68C3095B3B2B}" srcOrd="0" destOrd="0" presId="urn:microsoft.com/office/officeart/2016/7/layout/RepeatingBendingProcessNew"/>
    <dgm:cxn modelId="{34894841-8137-4FCB-ADB1-513145B48D66}" type="presParOf" srcId="{65666B51-514D-453D-ABDA-8BBE160A5018}" destId="{BBE2DDB4-5416-47BE-BC53-270248D992F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AED56-2D46-4D91-B2E9-C81D59203D69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C3063529-39A9-4506-ACFD-077346DA2274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Projektünk célja egy webshop létrehozása, melyen a felhasználók számítógép alkatrészeket, különböző hardware elemeket tudnak vásárolni.</a:t>
          </a:r>
          <a:endParaRPr lang="en-US" sz="1800" kern="1200"/>
        </a:p>
      </dsp:txBody>
      <dsp:txXfrm>
        <a:off x="8061" y="5979"/>
        <a:ext cx="3034531" cy="1820718"/>
      </dsp:txXfrm>
    </dsp:sp>
    <dsp:sp modelId="{0EE86574-E1EA-4899-B9D2-B00128E45053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203730B9-95EB-456B-B4CF-029A68FA7486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Weboldalunk egyedi tulajdonsága, hogy licitálási funkcióval is rendelkezik. </a:t>
          </a:r>
          <a:endParaRPr lang="en-US" sz="1800" kern="1200"/>
        </a:p>
      </dsp:txBody>
      <dsp:txXfrm>
        <a:off x="3740534" y="5979"/>
        <a:ext cx="3034531" cy="1820718"/>
      </dsp:txXfrm>
    </dsp:sp>
    <dsp:sp modelId="{DA1808E9-0DCB-4923-8701-7E81923D2E14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0F87DA73-7B4D-4E67-A5C3-846D34649EFE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Ezen a felületen olyan termékek kapnak helyet, amelyek forgalmazását és vagy gyártását már beszüntették.</a:t>
          </a:r>
          <a:endParaRPr lang="en-US" sz="1800" kern="1200"/>
        </a:p>
      </dsp:txBody>
      <dsp:txXfrm>
        <a:off x="7473007" y="5979"/>
        <a:ext cx="3034531" cy="1820718"/>
      </dsp:txXfrm>
    </dsp:sp>
    <dsp:sp modelId="{71E1F75C-BD90-468B-AFA3-9B0165FC47A4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245E51B4-FAC9-4CDA-97D7-982396F64D90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A termékek állapota ettől függetlenül lehet még gyári, eredeti bontatlan vagy használt, másod kézből való. </a:t>
          </a:r>
          <a:endParaRPr lang="en-US" sz="1800" kern="1200"/>
        </a:p>
      </dsp:txBody>
      <dsp:txXfrm>
        <a:off x="8061" y="2524640"/>
        <a:ext cx="3034531" cy="1820718"/>
      </dsp:txXfrm>
    </dsp:sp>
    <dsp:sp modelId="{4064D003-79B0-4B3A-9863-F9467397C6AC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7D2F7EEC-70E2-4926-9BC5-0649FE62AEF4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A funkció lehetőséget biztosít a felhasználók számára, hogy ezen a hardware elemeket akár kedvezőbb áron szerezzék be. </a:t>
          </a:r>
          <a:endParaRPr lang="en-US" sz="1800" kern="1200"/>
        </a:p>
      </dsp:txBody>
      <dsp:txXfrm>
        <a:off x="3740534" y="2524640"/>
        <a:ext cx="3034531" cy="1820718"/>
      </dsp:txXfrm>
    </dsp:sp>
    <dsp:sp modelId="{BBE2DDB4-5416-47BE-BC53-270248D992F4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Továbbá a ritka, gyűjtők számára értékes alkatrészeket is ennek a funkciónak az alkalmazásával szeretnénk értékesíteni.</a:t>
          </a:r>
          <a:endParaRPr lang="en-US" sz="1800" kern="1200"/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67C4F-389E-4158-BF12-0F45FCA2644D}" type="datetimeFigureOut">
              <a:rPr lang="hu-HU" smtClean="0"/>
              <a:t>2024. 03. 16.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B4C45-D120-402A-8F31-901412E55E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46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4C45-D120-402A-8F31-901412E55E4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736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BC516A-B860-42E0-FF98-5FA3AD3FB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3E04DE-53C1-549C-6F4D-2779DDDC7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F741AF-71A1-9A96-3A59-3C3B29D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725D82-6B67-1E74-AE75-143146D1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170BE1-E17D-4CB6-3F50-FC3D6D89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675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BE88F8-033F-B36A-8E5A-94F94D44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2315CCA-5A90-FE38-6561-265B7587A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CCB1C8-CF44-BDC4-5D3E-C987617D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245A2A-2010-4A4D-DAB0-66B728E8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7EB3E3-B6DE-4FD6-8329-0CBDEA4D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20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1D1E93E-BC53-C53F-46C2-592762EE2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BC9EE3-4CE9-DBB7-F6B2-D974BEF5B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AC1F3C-13AB-2873-C4F4-2161F41D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48B965-1CF9-206A-471E-D9321B60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27A2A4-BD91-EF43-1D58-B1131E9F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E7B550-911F-6E84-2451-EB0582FA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A4C518-AB55-F296-7FAC-C336DBDF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8FF263-96B1-05B9-CBE1-950B56B8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E31E87-BAA4-3FD6-EB6A-0E8ACDB1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520A93-22CB-ADA7-D7CD-BBE0AD31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53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FEF722-6521-6D0A-3B1A-9FB180AD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E1FA48-36F4-6957-05CF-5714877D1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22DE02-43B1-8A53-B381-3BC6727C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575C09-EADE-0346-131E-240978D4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1CF277-ADC7-4CB8-666D-23A0649A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11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832B7F-653D-5C68-FAA3-A7BE8873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AE232D-DBEB-D10A-9D15-D387E8C89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9DBE043-7B31-1EC5-92CD-B91531FB1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A89603-132A-7BF0-8D77-80245B0D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C6D383-E864-AC92-2B93-B800D46F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D50C59-A84E-5A7C-6134-BE35BB35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36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04E59-D6C5-79B8-CE08-AC3A41EC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90AD714-1802-1151-9809-FEDE64D6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EFC10C0-C1DC-3BFB-6AAC-BCD9DC2C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3354DF8-CC33-21AA-40F1-5B826B4B0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07C40A9-0BC8-D1D4-F6E9-C50DA5398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4D7187D-0982-5A22-7806-74E0C336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1D93464-4788-6CAB-1D27-D2893A3A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FFB8E2F-75F8-260F-D1DA-9C8CD306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4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345C7B-962C-3ED2-D96D-4A789C6F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CD10189-43C0-F4DD-906E-E71ED312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0657F3D-83BD-2F48-7565-0D8D4B89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EBC017A-A98D-0156-C0C8-4C37BDDB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199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17A5EED-680F-724E-0306-56567A0E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4A69F2A-9BE7-E16B-9487-4C4945AC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79990A8-B6B3-771B-DB90-1D3A98CC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8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ADA267-2A59-3789-D7B1-EA393C9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6CDD87-8FAE-7D5F-6839-ADCE0EE3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31221EB-9CA8-A9D8-F45C-F0D251230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FEC9F35-6F5F-7682-C0D3-C0D25F74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4C7A61-A3FF-5771-0492-F4EBCA2E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6294F3-48E8-D728-E720-82CF303E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22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5993FE-9BF9-4096-EA6F-729C3BCE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187357-141A-B92D-366F-ADC346F4C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876D101-683B-3C00-3AFD-EE3994170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4BE31F-6159-9794-3E30-43AE45C0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1B0633-3099-138B-C41E-52341679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ADDA45-E2B1-3230-CDBF-859F57C2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437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3870AC7-6746-DBF8-0275-39CD1751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03F6FF-66D5-FDE7-05DF-26CAD79FA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AEC7C7-16CF-475F-A6B4-77CD8323A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CA88-A0F0-4D5B-BEA8-B57532FDFF33}" type="datetimeFigureOut">
              <a:rPr lang="hu-HU" smtClean="0"/>
              <a:t>2024. 03. 16.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BA858F-B6E8-3106-226A-5449DC19F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50CA8D-8547-6E77-5DCF-D73E67CB2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26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47470D2-B978-C3C3-06F0-7B535CF2A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hu-HU" sz="6600" dirty="0">
                <a:latin typeface="Arial" panose="020B0604020202020204" pitchFamily="34" charset="0"/>
                <a:cs typeface="Arial" panose="020B0604020202020204" pitchFamily="34" charset="0"/>
              </a:rPr>
              <a:t>PcWebshop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E9CF562-EBB2-4D70-CB00-B693BDE3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Készítette: Szigetvári Márk Nagy Bence Brösztl Máté</a:t>
            </a:r>
          </a:p>
        </p:txBody>
      </p:sp>
    </p:spTree>
    <p:extLst>
      <p:ext uri="{BB962C8B-B14F-4D97-AF65-F5344CB8AC3E}">
        <p14:creationId xmlns:p14="http://schemas.microsoft.com/office/powerpoint/2010/main" val="196661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5E3E58-B850-E653-2861-7F0E9DD50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2975E2-07AE-6D8B-34B6-DD1C9C8C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dirty="0">
                <a:latin typeface="Arial" panose="020B0604020202020204" pitchFamily="34" charset="0"/>
                <a:cs typeface="Arial" panose="020B0604020202020204" pitchFamily="34" charset="0"/>
              </a:rPr>
              <a:t>A projektünk célja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004DF60-1E71-AC7C-E262-F5B4D1FA8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0891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71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D2D685A-5721-75A5-764F-FD7DD4DE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Miért pont MongoDB? </a:t>
            </a:r>
          </a:p>
        </p:txBody>
      </p:sp>
      <p:pic>
        <p:nvPicPr>
          <p:cNvPr id="1028" name="Picture 4" descr="Icon MongoDB by xkneo on DeviantArt">
            <a:extLst>
              <a:ext uri="{FF2B5EF4-FFF2-40B4-BE49-F238E27FC236}">
                <a16:creationId xmlns:a16="http://schemas.microsoft.com/office/drawing/2014/main" id="{3DDB1FC5-D0C0-C5DD-32C1-288FBF60C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6" r="18484" b="2"/>
          <a:stretch/>
        </p:blipFill>
        <p:spPr bwMode="auto">
          <a:xfrm>
            <a:off x="0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DABE60A0-5133-B8DB-29F8-2D82A2C6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hu-HU" sz="2200" dirty="0"/>
              <a:t>Kevesebb szigorú követelménynek kell megfelelni mint egy relációs adatbázisnál</a:t>
            </a:r>
          </a:p>
          <a:p>
            <a:pPr marL="285750"/>
            <a:r>
              <a:rPr lang="hu-HU" sz="2200" dirty="0"/>
              <a:t>N</a:t>
            </a:r>
            <a:r>
              <a:rPr lang="en-US" sz="2200" dirty="0"/>
              <a:t>incs szükség előre meghatározott sémákra</a:t>
            </a:r>
            <a:endParaRPr lang="hu-HU" sz="2200" dirty="0"/>
          </a:p>
          <a:p>
            <a:pPr marL="285750"/>
            <a:r>
              <a:rPr lang="hu-HU" sz="2200" dirty="0"/>
              <a:t>Gyorsabb fejlesztési folyamat: (könnyebben integrálható JavaScript és JSON használatával Next.js web-alkalmazásokba)</a:t>
            </a:r>
          </a:p>
          <a:p>
            <a:pPr marL="285750"/>
            <a:r>
              <a:rPr lang="hu-HU" sz="2200" dirty="0"/>
              <a:t>Skálázhatóbb (növekvő adatok kezelése könnyebb, kiváló teljesítmény sok felhasználó alatt is)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468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F7F569-B6CA-8204-B44F-93CC6836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hu-HU" sz="4000">
                <a:latin typeface="Arial" panose="020B0604020202020204" pitchFamily="34" charset="0"/>
                <a:cs typeface="Arial" panose="020B0604020202020204" pitchFamily="34" charset="0"/>
              </a:rPr>
              <a:t>Adatbázis</a:t>
            </a:r>
          </a:p>
        </p:txBody>
      </p:sp>
      <p:pic>
        <p:nvPicPr>
          <p:cNvPr id="2050" name="Picture 2" descr="Icon MongoDB by xkneo on DeviantArt">
            <a:extLst>
              <a:ext uri="{FF2B5EF4-FFF2-40B4-BE49-F238E27FC236}">
                <a16:creationId xmlns:a16="http://schemas.microsoft.com/office/drawing/2014/main" id="{D437E101-AC60-B6E0-E12C-69EF95136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r="7982" b="-2"/>
          <a:stretch/>
        </p:blipFill>
        <p:spPr bwMode="auto"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D8650E-9836-32E8-B8CC-00971A7E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2614612"/>
            <a:ext cx="5291663" cy="3752849"/>
          </a:xfrm>
        </p:spPr>
        <p:txBody>
          <a:bodyPr>
            <a:normAutofit/>
          </a:bodyPr>
          <a:lstStyle/>
          <a:p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Dokumentum-alapú</a:t>
            </a:r>
          </a:p>
          <a:p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Minta adatok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Auctions</a:t>
            </a:r>
          </a:p>
          <a:p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6 Dokumentum </a:t>
            </a:r>
          </a:p>
          <a:p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17563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55B5977-A6C8-B463-04B4-DEC27E86D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4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0CBDBA-E5FA-F27B-5843-2A181142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8168B1-73BE-94F9-C005-28778B71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533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D06A86-A7E2-1E9D-377D-5312519A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2C8B33-6F2B-3EFB-53FE-174BFBFD9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343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E2629D-630C-9806-D973-49108316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F57E81-A4B8-2B05-CD65-3F7F7CAD9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762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7D440D-9D49-7FC9-B172-B4A9D444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Köszönjük a figyelmet 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6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174</Words>
  <Application>Microsoft Office PowerPoint</Application>
  <PresentationFormat>Szélesvásznú</PresentationFormat>
  <Paragraphs>24</Paragraphs>
  <Slides>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Courier New</vt:lpstr>
      <vt:lpstr>Office-téma</vt:lpstr>
      <vt:lpstr>PcWebshop</vt:lpstr>
      <vt:lpstr>A projektünk célja</vt:lpstr>
      <vt:lpstr>Miért pont MongoDB? </vt:lpstr>
      <vt:lpstr>Adatbázis</vt:lpstr>
      <vt:lpstr>PowerPoint-bemutató</vt:lpstr>
      <vt:lpstr>PowerPoint-bemutató</vt:lpstr>
      <vt:lpstr>PowerPoint-bemutató</vt:lpstr>
      <vt:lpstr>PowerPoint-bemutató</vt:lpstr>
      <vt:lpstr>Köszönjük a figyelmet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Pc-Webshop</dc:title>
  <dc:creator>Márk János Szigetvári</dc:creator>
  <cp:lastModifiedBy>Bence Nagy</cp:lastModifiedBy>
  <cp:revision>6</cp:revision>
  <dcterms:created xsi:type="dcterms:W3CDTF">2024-01-31T12:27:20Z</dcterms:created>
  <dcterms:modified xsi:type="dcterms:W3CDTF">2024-03-16T13:37:18Z</dcterms:modified>
</cp:coreProperties>
</file>