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1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/>
            <a:t>Projektünk célja egy webshop létrehozása, melyen a felhasználók számítógép alkatrészeket, különböző hardver elemeket tudnak vásárolni.</a:t>
          </a:r>
          <a:endParaRPr lang="en-US" dirty="0"/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/>
            <a:t>Weboldalunk egyedi tulajdonsága, hogy licitálási funkcióval is rendelkezik. </a:t>
          </a:r>
          <a:endParaRPr lang="en-US"/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/>
            <a:t>Ezen a felületen olyan termékek kapnak helyet, amelyek forgalmazását és vagy gyártását már beszüntették.</a:t>
          </a:r>
          <a:endParaRPr lang="en-US"/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/>
            <a:t>A termékek állapota ettől függetlenül lehet még gyári, eredeti bontatlan vagy használt, másod kézből való. </a:t>
          </a:r>
          <a:endParaRPr lang="en-US"/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/>
            <a:t>A funkció lehetőséget biztosít a felhasználók számára, hogy ezen a hardver elemeket akár kedvezőbb áron szerezzék be. </a:t>
          </a:r>
          <a:endParaRPr lang="en-US" dirty="0"/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/>
            <a:t>Továbbá a ritka, gyűjtők számára értékes alkatrészeket is ennek a funkciónak az alkalmazásával szeretnénk értékesíteni.</a:t>
          </a:r>
          <a:endParaRPr lang="en-US"/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Projektünk célja egy webshop létrehozása, melyen a felhasználók számítógép alkatrészeket, különböző hardver elemeket tudnak vásárolni.</a:t>
          </a:r>
          <a:endParaRPr lang="en-US" sz="1800" kern="1200" dirty="0"/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Weboldalunk egyedi tulajdonsága, hogy licitálási funkcióval is rendelkezik. </a:t>
          </a:r>
          <a:endParaRPr lang="en-US" sz="1800" kern="1200"/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Ezen a felületen olyan termékek kapnak helyet, amelyek forgalmazását és vagy gyártását már beszüntették.</a:t>
          </a:r>
          <a:endParaRPr lang="en-US" sz="1800" kern="1200"/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termékek állapota ettől függetlenül lehet még gyári, eredeti bontatlan vagy használt, másod kézből való. </a:t>
          </a:r>
          <a:endParaRPr lang="en-US" sz="1800" kern="1200"/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A funkció lehetőséget biztosít a felhasználók számára, hogy ezen a hardver elemeket akár kedvezőbb áron szerezzék be. </a:t>
          </a:r>
          <a:endParaRPr lang="en-US" sz="1800" kern="1200" dirty="0"/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Továbbá a ritka, gyűjtők számára értékes alkatrészeket is ennek a funkciónak az alkalmazásával szeretnénk értékesíteni.</a:t>
          </a:r>
          <a:endParaRPr lang="en-US" sz="18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428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sz="2200" dirty="0"/>
              <a:t>Kevesebb szigorú követelménynek kell megfelelni mint egy relációs adatbázisnál N</a:t>
            </a:r>
            <a:r>
              <a:rPr lang="en-US" sz="2200" dirty="0"/>
              <a:t>incs szükség előre meghatározott sémákra</a:t>
            </a:r>
            <a:endParaRPr lang="hu-HU" sz="2200" dirty="0"/>
          </a:p>
          <a:p>
            <a:pPr marL="285750"/>
            <a:r>
              <a:rPr lang="hu-HU" sz="2200" dirty="0"/>
              <a:t>Gyorsabb fejlesztési folyamat</a:t>
            </a:r>
          </a:p>
          <a:p>
            <a:pPr marL="285750"/>
            <a:r>
              <a:rPr lang="hu-HU" sz="2200" dirty="0"/>
              <a:t>Skálázhatóbb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hu-HU" sz="400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diagram, sor, kör látható&#10;&#10;Automatikusan generált leírás">
            <a:extLst>
              <a:ext uri="{FF2B5EF4-FFF2-40B4-BE49-F238E27FC236}">
                <a16:creationId xmlns:a16="http://schemas.microsoft.com/office/drawing/2014/main" id="{3AA73C86-DD57-A6F5-6F9A-D643E4265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5781" y="643466"/>
            <a:ext cx="6720437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175</Words>
  <Application>Microsoft Office PowerPoint</Application>
  <PresentationFormat>Szélesvásznú</PresentationFormat>
  <Paragraphs>27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Miért pont MongoDB? </vt:lpstr>
      <vt:lpstr>Adatbázis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Nagy Bence 358</cp:lastModifiedBy>
  <cp:revision>15</cp:revision>
  <dcterms:created xsi:type="dcterms:W3CDTF">2024-01-31T12:27:20Z</dcterms:created>
  <dcterms:modified xsi:type="dcterms:W3CDTF">2024-03-18T10:17:02Z</dcterms:modified>
</cp:coreProperties>
</file>