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1" autoAdjust="0"/>
  </p:normalViewPr>
  <p:slideViewPr>
    <p:cSldViewPr snapToGrid="0">
      <p:cViewPr varScale="1">
        <p:scale>
          <a:sx n="48" d="100"/>
          <a:sy n="48" d="100"/>
        </p:scale>
        <p:origin x="5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Projektünk célja egy webshop létrehozása, melyen a felhasználók számítógép alkatrészeket, különböző hardver elemeket tudnak vásárolni.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328"/>
            <a:ext cx="6558495" cy="1325563"/>
          </a:xfrm>
        </p:spPr>
        <p:txBody>
          <a:bodyPr>
            <a:normAutofit/>
          </a:bodyPr>
          <a:lstStyle/>
          <a:p>
            <a:r>
              <a:rPr lang="hu-HU" sz="3200" dirty="0"/>
              <a:t>Mobileszközökre optimalizálva</a:t>
            </a:r>
          </a:p>
          <a:p>
            <a:r>
              <a:rPr lang="hu-HU" sz="3200" dirty="0"/>
              <a:t>Könnyen hozzáférhet bárhonnan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A6698C4-1F18-4EC2-96E4-CCA98A63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95" y="0"/>
            <a:ext cx="4795305" cy="55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28" y="825366"/>
            <a:ext cx="6811092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860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Backend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/>
              <a:t>Adatbázis</a:t>
            </a:r>
          </a:p>
          <a:p>
            <a:endParaRPr lang="hu-HU" sz="3600" dirty="0"/>
          </a:p>
          <a:p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A6FD74-7C51-424A-91C9-8E0FA8A5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Felhasználók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Regisztráció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Bejelentkezés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Keresni a termékeink között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Vásárolni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Adminok számára: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 termékeket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Létrehozni, módosítani az aukciókat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Rendelések megtekintése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/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6433F-33DF-4B4D-ABF4-C77BB447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159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 –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Axios 1.6.7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Next-auth 4.24.5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Mongoose 8.1.1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 - 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Tailwindcss 3.3.0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React-icons 5.0.1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 0.8.0</a:t>
            </a:r>
          </a:p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 - MongoDB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Mongoose 8.1.1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MongoDB 6.3.0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337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</a:p>
        </p:txBody>
      </p:sp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Exportálás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Dokumentumok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9DE8B2-9DC9-4C4B-B23F-6EABBD4E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92" y="456898"/>
            <a:ext cx="5021508" cy="5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365124"/>
            <a:ext cx="3749842" cy="1325563"/>
          </a:xfrm>
        </p:spPr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Kontrollerek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B0C4015-E6CD-49B1-B68B-DABF7E80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16" y="365124"/>
            <a:ext cx="7812584" cy="57790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E775805-1048-4B8D-9ADD-B886EAF01218}"/>
              </a:ext>
            </a:extLst>
          </p:cNvPr>
          <p:cNvSpPr txBox="1"/>
          <p:nvPr/>
        </p:nvSpPr>
        <p:spPr>
          <a:xfrm>
            <a:off x="148390" y="1684965"/>
            <a:ext cx="389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Http kérés típusa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Függvény neve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Feltételek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287</Words>
  <Application>Microsoft Office PowerPoint</Application>
  <PresentationFormat>Szélesvásznú</PresentationFormat>
  <Paragraphs>81</Paragraphs>
  <Slides>16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Modellek</vt:lpstr>
      <vt:lpstr>Kontrollerek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Nagy Bence 358</cp:lastModifiedBy>
  <cp:revision>47</cp:revision>
  <dcterms:created xsi:type="dcterms:W3CDTF">2024-01-31T12:27:20Z</dcterms:created>
  <dcterms:modified xsi:type="dcterms:W3CDTF">2024-03-20T12:38:52Z</dcterms:modified>
</cp:coreProperties>
</file>