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2024. 01. 31.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Pc-Webshop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76748" y="4907756"/>
            <a:ext cx="9144000" cy="1655762"/>
          </a:xfrm>
        </p:spPr>
        <p:txBody>
          <a:bodyPr/>
          <a:lstStyle/>
          <a:p>
            <a:r>
              <a:rPr lang="hu-HU" dirty="0"/>
              <a:t>Készítette: Szigetvári Márk Nagy Bence </a:t>
            </a:r>
            <a:r>
              <a:rPr lang="hu-HU" dirty="0" err="1"/>
              <a:t>Brösztl</a:t>
            </a:r>
            <a:r>
              <a:rPr lang="hu-HU" dirty="0"/>
              <a:t>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213" y="2872351"/>
            <a:ext cx="10515600" cy="1325563"/>
          </a:xfrm>
        </p:spPr>
        <p:txBody>
          <a:bodyPr/>
          <a:lstStyle/>
          <a:p>
            <a:r>
              <a:rPr lang="hu-HU" dirty="0"/>
              <a:t>Köszönjük a figyelmet !</a:t>
            </a:r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9E2AA1-C5DB-78F6-9F6C-DE0CB5D0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70BC3-6F70-9A75-04FB-8E1C3061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E5EC03-2AC4-397D-7DCB-7FDC6090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26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CCB3CF-096A-87D5-5E26-3F29C9B2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300B7C-ABE5-7CF0-A90F-DE97177C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51A830-570E-29E1-A897-F0F88A67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CBDBA-E5FA-F27B-5843-2A181142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8168B1-73BE-94F9-C005-28778B71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06A86-A7E2-1E9D-377D-5312519A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2C8B33-6F2B-3EFB-53FE-174BFBFD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43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E2629D-630C-9806-D973-49108316F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F57E81-A4B8-2B05-CD65-3F7F7CAD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62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Szélesvásznú</PresentationFormat>
  <Paragraphs>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Pc-Webshop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Márk János Szigetvári</cp:lastModifiedBy>
  <cp:revision>1</cp:revision>
  <dcterms:created xsi:type="dcterms:W3CDTF">2024-01-31T12:27:20Z</dcterms:created>
  <dcterms:modified xsi:type="dcterms:W3CDTF">2024-01-31T12:29:35Z</dcterms:modified>
</cp:coreProperties>
</file>