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66" r:id="rId6"/>
    <p:sldId id="269" r:id="rId7"/>
    <p:sldId id="270" r:id="rId8"/>
    <p:sldId id="271" r:id="rId9"/>
    <p:sldId id="272" r:id="rId10"/>
    <p:sldId id="273" r:id="rId11"/>
    <p:sldId id="258" r:id="rId12"/>
    <p:sldId id="260" r:id="rId13"/>
    <p:sldId id="261" r:id="rId14"/>
    <p:sldId id="262" r:id="rId15"/>
    <p:sldId id="265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47" d="100"/>
          <a:sy n="47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0C1217-DC4D-485B-A97E-E3C17BBD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42C11A-4D50-4BC2-9F03-B4E9F371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2614614"/>
            <a:ext cx="5291663" cy="3752849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Kevesebb szigorú követelménynek kell megfelelni mint egy relációs adatbázisnál 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incs szükség előre meghatározott sémákra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Gyorsabb fejlesztési folyamat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Skálázhatóbb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diagram, vázlat, rajz, sor látható&#10;&#10;Automatikusan generált leírás">
            <a:extLst>
              <a:ext uri="{FF2B5EF4-FFF2-40B4-BE49-F238E27FC236}">
                <a16:creationId xmlns:a16="http://schemas.microsoft.com/office/drawing/2014/main" id="{07C0A4D1-D939-C490-7616-AD0883F9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8" y="825366"/>
            <a:ext cx="6811092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</a:t>
            </a:r>
            <a:r>
              <a:rPr lang="en-US" sz="6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6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r>
              <a:rPr lang="en-US" sz="6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2860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54D7D8-9757-4320-85D1-0471F33F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Programunk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A6FD74-7C51-424A-91C9-8E0FA8A5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Felhasználók számára: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Regisztráció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Bejelentkezés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Keresni a termékeink között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Vásárolni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Adminok számára: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Létrehozni, módosítani a termékeket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Létrehozni, módosítani az aukciókat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Rendelések megtekintése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66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DBF76-C4AA-4531-8178-76FAFD3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6433F-33DF-4B4D-ABF4-C77BB447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 – 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Axios 1.6.7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Next-auth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4.24.5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8.1.1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 - 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Tailwindcss 3.3.0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React-icons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5.0.1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Shadcn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0.8.0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 - MongoDB</a:t>
            </a:r>
          </a:p>
          <a:p>
            <a:pPr lvl="1"/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8.1.1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MongoDB 6.3.0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8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7001F-BA74-4CCA-AF00-2421F345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790751-4058-40C2-826C-25949F53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84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475601-2111-4271-AEC9-072C7E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FC229C-D630-4D8A-9388-3732F1A2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7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E417-DCCA-45C9-BFDF-A0330724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FBC07-4420-4ABB-890E-A89CAE50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20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9305F-C2C9-4BB1-A020-CA567C0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3037F-A472-47D8-8284-3C024900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41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86D58-D367-4854-A309-87343B1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CE4BF-E090-477B-846F-35745EF3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1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237</Words>
  <Application>Microsoft Office PowerPoint</Application>
  <PresentationFormat>Szélesvásznú</PresentationFormat>
  <Paragraphs>52</Paragraphs>
  <Slides>15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Programunk funkciói</vt:lpstr>
      <vt:lpstr>A program</vt:lpstr>
      <vt:lpstr>Backend</vt:lpstr>
      <vt:lpstr>PowerPoint-bemutató</vt:lpstr>
      <vt:lpstr>PowerPoint-bemutató</vt:lpstr>
      <vt:lpstr>Frontend</vt:lpstr>
      <vt:lpstr>PowerPoint-bemutató</vt:lpstr>
      <vt:lpstr>PowerPoint-bemutató</vt:lpstr>
      <vt:lpstr>Adatbázis</vt:lpstr>
      <vt:lpstr>Miért pont MongoDB? 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26</cp:revision>
  <dcterms:created xsi:type="dcterms:W3CDTF">2024-01-31T12:27:20Z</dcterms:created>
  <dcterms:modified xsi:type="dcterms:W3CDTF">2024-03-19T12:02:49Z</dcterms:modified>
</cp:coreProperties>
</file>