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48" d="100"/>
          <a:sy n="48" d="100"/>
        </p:scale>
        <p:origin x="5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Mobileszközökre optimalizálva</a:t>
            </a:r>
          </a:p>
          <a:p>
            <a:r>
              <a:rPr lang="hu-HU" sz="3200" dirty="0"/>
              <a:t>Könnyen hozzáférhet bárhonnan</a:t>
            </a:r>
          </a:p>
        </p:txBody>
      </p:sp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8" y="825366"/>
            <a:ext cx="68110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Backend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Adatbázis</a:t>
            </a:r>
          </a:p>
          <a:p>
            <a:endParaRPr lang="hu-HU" sz="3600" dirty="0"/>
          </a:p>
          <a:p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6FD74-7C51-424A-91C9-8E0FA8A5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Felhasználók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Regisztráció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Keresni a termékeink között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Vásárolni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Adminok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 termékeket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az aukciókat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Rendelések megtekintése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6433F-33DF-4B4D-ABF4-C77BB447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 –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Axios 1.6.7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4.24.5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 -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Tailwindcss 3.3.0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React-icons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5.0.1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 0.8.0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 - MongoDB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MongoDB 6.3.0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FBC07-4420-4ABB-890E-A89CAE50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NextAuth.js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275</Words>
  <Application>Microsoft Office PowerPoint</Application>
  <PresentationFormat>Szélesvásznú</PresentationFormat>
  <Paragraphs>70</Paragraphs>
  <Slides>16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PowerPoint-bemutató</vt:lpstr>
      <vt:lpstr>PowerPoint-bemutató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38</cp:revision>
  <dcterms:created xsi:type="dcterms:W3CDTF">2024-01-31T12:27:20Z</dcterms:created>
  <dcterms:modified xsi:type="dcterms:W3CDTF">2024-03-20T11:30:09Z</dcterms:modified>
</cp:coreProperties>
</file>