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DC28ED3-693D-4854-A654-FCC5EAA3058D}" type="doc">
      <dgm:prSet loTypeId="urn:microsoft.com/office/officeart/2016/7/layout/RepeatingBendingProcessNew" loCatId="process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0517F615-5CF3-4786-A708-7AB16000F7E9}">
      <dgm:prSet/>
      <dgm:spPr/>
      <dgm:t>
        <a:bodyPr/>
        <a:lstStyle/>
        <a:p>
          <a:r>
            <a:rPr lang="hu-HU"/>
            <a:t>Projektünk célja egy webshop létrehozása, melyen a felhasználók számítógép alkatrészeket, különböző hardware elemeket tudnak vásárolni.</a:t>
          </a:r>
          <a:endParaRPr lang="en-US"/>
        </a:p>
      </dgm:t>
    </dgm:pt>
    <dgm:pt modelId="{951BD995-B499-48DC-BAEE-B0B4D67F58DB}" type="parTrans" cxnId="{3DE61A38-B8CC-4BF5-8932-78819EE83EF5}">
      <dgm:prSet/>
      <dgm:spPr/>
      <dgm:t>
        <a:bodyPr/>
        <a:lstStyle/>
        <a:p>
          <a:endParaRPr lang="en-US"/>
        </a:p>
      </dgm:t>
    </dgm:pt>
    <dgm:pt modelId="{A3075435-B546-42DA-AACD-321D3EC9C8B4}" type="sibTrans" cxnId="{3DE61A38-B8CC-4BF5-8932-78819EE83EF5}">
      <dgm:prSet/>
      <dgm:spPr/>
      <dgm:t>
        <a:bodyPr/>
        <a:lstStyle/>
        <a:p>
          <a:endParaRPr lang="en-US"/>
        </a:p>
      </dgm:t>
    </dgm:pt>
    <dgm:pt modelId="{2CCD1438-4051-4038-9B49-D34C9D61D875}">
      <dgm:prSet/>
      <dgm:spPr/>
      <dgm:t>
        <a:bodyPr/>
        <a:lstStyle/>
        <a:p>
          <a:r>
            <a:rPr lang="hu-HU"/>
            <a:t>Weboldalunk egyedi tulajdonsága, hogy licitálási funkcióval is rendelkezik. </a:t>
          </a:r>
          <a:endParaRPr lang="en-US"/>
        </a:p>
      </dgm:t>
    </dgm:pt>
    <dgm:pt modelId="{00A76E80-DA97-4672-B2D7-7FAE6E1B3E26}" type="parTrans" cxnId="{6E7A3138-2830-4FE8-920A-CC7AD11610A6}">
      <dgm:prSet/>
      <dgm:spPr/>
      <dgm:t>
        <a:bodyPr/>
        <a:lstStyle/>
        <a:p>
          <a:endParaRPr lang="en-US"/>
        </a:p>
      </dgm:t>
    </dgm:pt>
    <dgm:pt modelId="{1104F6C3-BC24-4A9C-94B2-B4F45E4BAB81}" type="sibTrans" cxnId="{6E7A3138-2830-4FE8-920A-CC7AD11610A6}">
      <dgm:prSet/>
      <dgm:spPr/>
      <dgm:t>
        <a:bodyPr/>
        <a:lstStyle/>
        <a:p>
          <a:endParaRPr lang="en-US"/>
        </a:p>
      </dgm:t>
    </dgm:pt>
    <dgm:pt modelId="{300D3669-BFB8-4663-B6E4-06B18732DF9D}">
      <dgm:prSet/>
      <dgm:spPr/>
      <dgm:t>
        <a:bodyPr/>
        <a:lstStyle/>
        <a:p>
          <a:r>
            <a:rPr lang="hu-HU"/>
            <a:t>Ezen a felületen olyan termékek kapnak helyet, amelyek forgalmazását és vagy gyártását már beszüntették.</a:t>
          </a:r>
          <a:endParaRPr lang="en-US"/>
        </a:p>
      </dgm:t>
    </dgm:pt>
    <dgm:pt modelId="{5D118DFB-8146-43C2-B28A-EE020BBBF99A}" type="parTrans" cxnId="{43D46A1F-9427-4C44-89C9-48B4D6C2D227}">
      <dgm:prSet/>
      <dgm:spPr/>
      <dgm:t>
        <a:bodyPr/>
        <a:lstStyle/>
        <a:p>
          <a:endParaRPr lang="en-US"/>
        </a:p>
      </dgm:t>
    </dgm:pt>
    <dgm:pt modelId="{DA016EF8-4E83-46EC-A6FC-A1C1D185D717}" type="sibTrans" cxnId="{43D46A1F-9427-4C44-89C9-48B4D6C2D227}">
      <dgm:prSet/>
      <dgm:spPr/>
      <dgm:t>
        <a:bodyPr/>
        <a:lstStyle/>
        <a:p>
          <a:endParaRPr lang="en-US"/>
        </a:p>
      </dgm:t>
    </dgm:pt>
    <dgm:pt modelId="{D3C4C5C6-AFDC-42C2-9346-6BB1C48AFBAE}">
      <dgm:prSet/>
      <dgm:spPr/>
      <dgm:t>
        <a:bodyPr/>
        <a:lstStyle/>
        <a:p>
          <a:r>
            <a:rPr lang="hu-HU"/>
            <a:t>A termékek állapota ettől függetlenül lehet még gyári, eredeti bontatlan vagy használt, másod kézből való. </a:t>
          </a:r>
          <a:endParaRPr lang="en-US"/>
        </a:p>
      </dgm:t>
    </dgm:pt>
    <dgm:pt modelId="{E5D385D7-543D-4004-A50E-0C3FE3239F90}" type="parTrans" cxnId="{4FBD629A-7080-4848-BBA6-261BD2141621}">
      <dgm:prSet/>
      <dgm:spPr/>
      <dgm:t>
        <a:bodyPr/>
        <a:lstStyle/>
        <a:p>
          <a:endParaRPr lang="en-US"/>
        </a:p>
      </dgm:t>
    </dgm:pt>
    <dgm:pt modelId="{A90C4144-D582-44EC-A61C-79E028168E98}" type="sibTrans" cxnId="{4FBD629A-7080-4848-BBA6-261BD2141621}">
      <dgm:prSet/>
      <dgm:spPr/>
      <dgm:t>
        <a:bodyPr/>
        <a:lstStyle/>
        <a:p>
          <a:endParaRPr lang="en-US"/>
        </a:p>
      </dgm:t>
    </dgm:pt>
    <dgm:pt modelId="{A24FCD8B-7E88-423A-8DD6-E577DFBB13A5}">
      <dgm:prSet/>
      <dgm:spPr/>
      <dgm:t>
        <a:bodyPr/>
        <a:lstStyle/>
        <a:p>
          <a:r>
            <a:rPr lang="hu-HU"/>
            <a:t>A funkció lehetőséget biztosít a felhasználók számára, hogy ezen a hardware elemeket akár kedvezőbb áron szerezzék be. </a:t>
          </a:r>
          <a:endParaRPr lang="en-US"/>
        </a:p>
      </dgm:t>
    </dgm:pt>
    <dgm:pt modelId="{B131012E-09EE-451D-89E7-645DC7ED4D14}" type="parTrans" cxnId="{899D7121-9FE6-4B56-AA2B-B810AF05372D}">
      <dgm:prSet/>
      <dgm:spPr/>
      <dgm:t>
        <a:bodyPr/>
        <a:lstStyle/>
        <a:p>
          <a:endParaRPr lang="en-US"/>
        </a:p>
      </dgm:t>
    </dgm:pt>
    <dgm:pt modelId="{FB0350C9-1C89-4521-8CEB-5CBF7500B826}" type="sibTrans" cxnId="{899D7121-9FE6-4B56-AA2B-B810AF05372D}">
      <dgm:prSet/>
      <dgm:spPr/>
      <dgm:t>
        <a:bodyPr/>
        <a:lstStyle/>
        <a:p>
          <a:endParaRPr lang="en-US"/>
        </a:p>
      </dgm:t>
    </dgm:pt>
    <dgm:pt modelId="{278CFE42-611E-46A5-8855-AAECCB9E7B24}">
      <dgm:prSet/>
      <dgm:spPr/>
      <dgm:t>
        <a:bodyPr/>
        <a:lstStyle/>
        <a:p>
          <a:r>
            <a:rPr lang="hu-HU"/>
            <a:t>Továbbá a ritka, gyűjtők számára értékes alkatrészeket is ennek a funkciónak az alkalmazásával szeretnénk értékesíteni.</a:t>
          </a:r>
          <a:endParaRPr lang="en-US"/>
        </a:p>
      </dgm:t>
    </dgm:pt>
    <dgm:pt modelId="{F75A987C-DE2A-4F98-8DCA-B53AED8A3122}" type="parTrans" cxnId="{76E9B186-ED39-4634-AEB9-94FFD5E01461}">
      <dgm:prSet/>
      <dgm:spPr/>
      <dgm:t>
        <a:bodyPr/>
        <a:lstStyle/>
        <a:p>
          <a:endParaRPr lang="en-US"/>
        </a:p>
      </dgm:t>
    </dgm:pt>
    <dgm:pt modelId="{6E35B9FE-520D-47CF-8C4F-4191712EFD5F}" type="sibTrans" cxnId="{76E9B186-ED39-4634-AEB9-94FFD5E01461}">
      <dgm:prSet/>
      <dgm:spPr/>
      <dgm:t>
        <a:bodyPr/>
        <a:lstStyle/>
        <a:p>
          <a:endParaRPr lang="en-US"/>
        </a:p>
      </dgm:t>
    </dgm:pt>
    <dgm:pt modelId="{65666B51-514D-453D-ABDA-8BBE160A5018}" type="pres">
      <dgm:prSet presAssocID="{FDC28ED3-693D-4854-A654-FCC5EAA3058D}" presName="Name0" presStyleCnt="0">
        <dgm:presLayoutVars>
          <dgm:dir/>
          <dgm:resizeHandles val="exact"/>
        </dgm:presLayoutVars>
      </dgm:prSet>
      <dgm:spPr/>
    </dgm:pt>
    <dgm:pt modelId="{C3063529-39A9-4506-ACFD-077346DA2274}" type="pres">
      <dgm:prSet presAssocID="{0517F615-5CF3-4786-A708-7AB16000F7E9}" presName="node" presStyleLbl="node1" presStyleIdx="0" presStyleCnt="6">
        <dgm:presLayoutVars>
          <dgm:bulletEnabled val="1"/>
        </dgm:presLayoutVars>
      </dgm:prSet>
      <dgm:spPr/>
    </dgm:pt>
    <dgm:pt modelId="{7FDAED56-2D46-4D91-B2E9-C81D59203D69}" type="pres">
      <dgm:prSet presAssocID="{A3075435-B546-42DA-AACD-321D3EC9C8B4}" presName="sibTrans" presStyleLbl="sibTrans1D1" presStyleIdx="0" presStyleCnt="5"/>
      <dgm:spPr/>
    </dgm:pt>
    <dgm:pt modelId="{ABD35BDC-9F05-4201-A256-409402A415CA}" type="pres">
      <dgm:prSet presAssocID="{A3075435-B546-42DA-AACD-321D3EC9C8B4}" presName="connectorText" presStyleLbl="sibTrans1D1" presStyleIdx="0" presStyleCnt="5"/>
      <dgm:spPr/>
    </dgm:pt>
    <dgm:pt modelId="{203730B9-95EB-456B-B4CF-029A68FA7486}" type="pres">
      <dgm:prSet presAssocID="{2CCD1438-4051-4038-9B49-D34C9D61D875}" presName="node" presStyleLbl="node1" presStyleIdx="1" presStyleCnt="6">
        <dgm:presLayoutVars>
          <dgm:bulletEnabled val="1"/>
        </dgm:presLayoutVars>
      </dgm:prSet>
      <dgm:spPr/>
    </dgm:pt>
    <dgm:pt modelId="{0EE86574-E1EA-4899-B9D2-B00128E45053}" type="pres">
      <dgm:prSet presAssocID="{1104F6C3-BC24-4A9C-94B2-B4F45E4BAB81}" presName="sibTrans" presStyleLbl="sibTrans1D1" presStyleIdx="1" presStyleCnt="5"/>
      <dgm:spPr/>
    </dgm:pt>
    <dgm:pt modelId="{5D42696C-4ED7-45A3-9CFF-234B60EFF147}" type="pres">
      <dgm:prSet presAssocID="{1104F6C3-BC24-4A9C-94B2-B4F45E4BAB81}" presName="connectorText" presStyleLbl="sibTrans1D1" presStyleIdx="1" presStyleCnt="5"/>
      <dgm:spPr/>
    </dgm:pt>
    <dgm:pt modelId="{0F87DA73-7B4D-4E67-A5C3-846D34649EFE}" type="pres">
      <dgm:prSet presAssocID="{300D3669-BFB8-4663-B6E4-06B18732DF9D}" presName="node" presStyleLbl="node1" presStyleIdx="2" presStyleCnt="6">
        <dgm:presLayoutVars>
          <dgm:bulletEnabled val="1"/>
        </dgm:presLayoutVars>
      </dgm:prSet>
      <dgm:spPr/>
    </dgm:pt>
    <dgm:pt modelId="{DA1808E9-0DCB-4923-8701-7E81923D2E14}" type="pres">
      <dgm:prSet presAssocID="{DA016EF8-4E83-46EC-A6FC-A1C1D185D717}" presName="sibTrans" presStyleLbl="sibTrans1D1" presStyleIdx="2" presStyleCnt="5"/>
      <dgm:spPr/>
    </dgm:pt>
    <dgm:pt modelId="{01610AC1-C2E9-4084-B270-4CCCE46D9015}" type="pres">
      <dgm:prSet presAssocID="{DA016EF8-4E83-46EC-A6FC-A1C1D185D717}" presName="connectorText" presStyleLbl="sibTrans1D1" presStyleIdx="2" presStyleCnt="5"/>
      <dgm:spPr/>
    </dgm:pt>
    <dgm:pt modelId="{245E51B4-FAC9-4CDA-97D7-982396F64D90}" type="pres">
      <dgm:prSet presAssocID="{D3C4C5C6-AFDC-42C2-9346-6BB1C48AFBAE}" presName="node" presStyleLbl="node1" presStyleIdx="3" presStyleCnt="6">
        <dgm:presLayoutVars>
          <dgm:bulletEnabled val="1"/>
        </dgm:presLayoutVars>
      </dgm:prSet>
      <dgm:spPr/>
    </dgm:pt>
    <dgm:pt modelId="{71E1F75C-BD90-468B-AFA3-9B0165FC47A4}" type="pres">
      <dgm:prSet presAssocID="{A90C4144-D582-44EC-A61C-79E028168E98}" presName="sibTrans" presStyleLbl="sibTrans1D1" presStyleIdx="3" presStyleCnt="5"/>
      <dgm:spPr/>
    </dgm:pt>
    <dgm:pt modelId="{DC428F86-7630-4A0C-AA2C-85A37CFDCF51}" type="pres">
      <dgm:prSet presAssocID="{A90C4144-D582-44EC-A61C-79E028168E98}" presName="connectorText" presStyleLbl="sibTrans1D1" presStyleIdx="3" presStyleCnt="5"/>
      <dgm:spPr/>
    </dgm:pt>
    <dgm:pt modelId="{7D2F7EEC-70E2-4926-9BC5-0649FE62AEF4}" type="pres">
      <dgm:prSet presAssocID="{A24FCD8B-7E88-423A-8DD6-E577DFBB13A5}" presName="node" presStyleLbl="node1" presStyleIdx="4" presStyleCnt="6">
        <dgm:presLayoutVars>
          <dgm:bulletEnabled val="1"/>
        </dgm:presLayoutVars>
      </dgm:prSet>
      <dgm:spPr/>
    </dgm:pt>
    <dgm:pt modelId="{4064D003-79B0-4B3A-9863-F9467397C6AC}" type="pres">
      <dgm:prSet presAssocID="{FB0350C9-1C89-4521-8CEB-5CBF7500B826}" presName="sibTrans" presStyleLbl="sibTrans1D1" presStyleIdx="4" presStyleCnt="5"/>
      <dgm:spPr/>
    </dgm:pt>
    <dgm:pt modelId="{494EF920-8923-42D3-92EA-68C3095B3B2B}" type="pres">
      <dgm:prSet presAssocID="{FB0350C9-1C89-4521-8CEB-5CBF7500B826}" presName="connectorText" presStyleLbl="sibTrans1D1" presStyleIdx="4" presStyleCnt="5"/>
      <dgm:spPr/>
    </dgm:pt>
    <dgm:pt modelId="{BBE2DDB4-5416-47BE-BC53-270248D992F4}" type="pres">
      <dgm:prSet presAssocID="{278CFE42-611E-46A5-8855-AAECCB9E7B24}" presName="node" presStyleLbl="node1" presStyleIdx="5" presStyleCnt="6">
        <dgm:presLayoutVars>
          <dgm:bulletEnabled val="1"/>
        </dgm:presLayoutVars>
      </dgm:prSet>
      <dgm:spPr/>
    </dgm:pt>
  </dgm:ptLst>
  <dgm:cxnLst>
    <dgm:cxn modelId="{9ABB7C18-5D1E-4C06-AD0B-86CA85BC4FD9}" type="presOf" srcId="{2CCD1438-4051-4038-9B49-D34C9D61D875}" destId="{203730B9-95EB-456B-B4CF-029A68FA7486}" srcOrd="0" destOrd="0" presId="urn:microsoft.com/office/officeart/2016/7/layout/RepeatingBendingProcessNew"/>
    <dgm:cxn modelId="{43D46A1F-9427-4C44-89C9-48B4D6C2D227}" srcId="{FDC28ED3-693D-4854-A654-FCC5EAA3058D}" destId="{300D3669-BFB8-4663-B6E4-06B18732DF9D}" srcOrd="2" destOrd="0" parTransId="{5D118DFB-8146-43C2-B28A-EE020BBBF99A}" sibTransId="{DA016EF8-4E83-46EC-A6FC-A1C1D185D717}"/>
    <dgm:cxn modelId="{899D7121-9FE6-4B56-AA2B-B810AF05372D}" srcId="{FDC28ED3-693D-4854-A654-FCC5EAA3058D}" destId="{A24FCD8B-7E88-423A-8DD6-E577DFBB13A5}" srcOrd="4" destOrd="0" parTransId="{B131012E-09EE-451D-89E7-645DC7ED4D14}" sibTransId="{FB0350C9-1C89-4521-8CEB-5CBF7500B826}"/>
    <dgm:cxn modelId="{B35EB52E-9E0A-46EC-9FDC-CCC0C3117D85}" type="presOf" srcId="{FB0350C9-1C89-4521-8CEB-5CBF7500B826}" destId="{494EF920-8923-42D3-92EA-68C3095B3B2B}" srcOrd="1" destOrd="0" presId="urn:microsoft.com/office/officeart/2016/7/layout/RepeatingBendingProcessNew"/>
    <dgm:cxn modelId="{3DE61A38-B8CC-4BF5-8932-78819EE83EF5}" srcId="{FDC28ED3-693D-4854-A654-FCC5EAA3058D}" destId="{0517F615-5CF3-4786-A708-7AB16000F7E9}" srcOrd="0" destOrd="0" parTransId="{951BD995-B499-48DC-BAEE-B0B4D67F58DB}" sibTransId="{A3075435-B546-42DA-AACD-321D3EC9C8B4}"/>
    <dgm:cxn modelId="{6E7A3138-2830-4FE8-920A-CC7AD11610A6}" srcId="{FDC28ED3-693D-4854-A654-FCC5EAA3058D}" destId="{2CCD1438-4051-4038-9B49-D34C9D61D875}" srcOrd="1" destOrd="0" parTransId="{00A76E80-DA97-4672-B2D7-7FAE6E1B3E26}" sibTransId="{1104F6C3-BC24-4A9C-94B2-B4F45E4BAB81}"/>
    <dgm:cxn modelId="{35198D3C-D665-481B-AD7D-F2E94BA20582}" type="presOf" srcId="{FDC28ED3-693D-4854-A654-FCC5EAA3058D}" destId="{65666B51-514D-453D-ABDA-8BBE160A5018}" srcOrd="0" destOrd="0" presId="urn:microsoft.com/office/officeart/2016/7/layout/RepeatingBendingProcessNew"/>
    <dgm:cxn modelId="{E428A75D-EC0F-4CD1-AB56-9F92F5892CD4}" type="presOf" srcId="{1104F6C3-BC24-4A9C-94B2-B4F45E4BAB81}" destId="{0EE86574-E1EA-4899-B9D2-B00128E45053}" srcOrd="0" destOrd="0" presId="urn:microsoft.com/office/officeart/2016/7/layout/RepeatingBendingProcessNew"/>
    <dgm:cxn modelId="{C57BD165-A4AF-4010-9CCE-F96D1A5DDCDB}" type="presOf" srcId="{300D3669-BFB8-4663-B6E4-06B18732DF9D}" destId="{0F87DA73-7B4D-4E67-A5C3-846D34649EFE}" srcOrd="0" destOrd="0" presId="urn:microsoft.com/office/officeart/2016/7/layout/RepeatingBendingProcessNew"/>
    <dgm:cxn modelId="{A5D3E074-A508-42CF-A2A3-CEB4F046ABF3}" type="presOf" srcId="{A3075435-B546-42DA-AACD-321D3EC9C8B4}" destId="{7FDAED56-2D46-4D91-B2E9-C81D59203D69}" srcOrd="0" destOrd="0" presId="urn:microsoft.com/office/officeart/2016/7/layout/RepeatingBendingProcessNew"/>
    <dgm:cxn modelId="{F4D8E278-D000-4CD5-B94A-728F4EC17864}" type="presOf" srcId="{A90C4144-D582-44EC-A61C-79E028168E98}" destId="{DC428F86-7630-4A0C-AA2C-85A37CFDCF51}" srcOrd="1" destOrd="0" presId="urn:microsoft.com/office/officeart/2016/7/layout/RepeatingBendingProcessNew"/>
    <dgm:cxn modelId="{BC6C2D7B-1B37-4163-BB4F-83A186366F5D}" type="presOf" srcId="{0517F615-5CF3-4786-A708-7AB16000F7E9}" destId="{C3063529-39A9-4506-ACFD-077346DA2274}" srcOrd="0" destOrd="0" presId="urn:microsoft.com/office/officeart/2016/7/layout/RepeatingBendingProcessNew"/>
    <dgm:cxn modelId="{5AA5D87C-2A89-405D-B1D9-1242551A21BF}" type="presOf" srcId="{A90C4144-D582-44EC-A61C-79E028168E98}" destId="{71E1F75C-BD90-468B-AFA3-9B0165FC47A4}" srcOrd="0" destOrd="0" presId="urn:microsoft.com/office/officeart/2016/7/layout/RepeatingBendingProcessNew"/>
    <dgm:cxn modelId="{6ADDBA7D-D638-4E48-92EC-793B127557C5}" type="presOf" srcId="{1104F6C3-BC24-4A9C-94B2-B4F45E4BAB81}" destId="{5D42696C-4ED7-45A3-9CFF-234B60EFF147}" srcOrd="1" destOrd="0" presId="urn:microsoft.com/office/officeart/2016/7/layout/RepeatingBendingProcessNew"/>
    <dgm:cxn modelId="{76E9B186-ED39-4634-AEB9-94FFD5E01461}" srcId="{FDC28ED3-693D-4854-A654-FCC5EAA3058D}" destId="{278CFE42-611E-46A5-8855-AAECCB9E7B24}" srcOrd="5" destOrd="0" parTransId="{F75A987C-DE2A-4F98-8DCA-B53AED8A3122}" sibTransId="{6E35B9FE-520D-47CF-8C4F-4191712EFD5F}"/>
    <dgm:cxn modelId="{5006F187-7966-411D-A5B1-6137496DA50A}" type="presOf" srcId="{DA016EF8-4E83-46EC-A6FC-A1C1D185D717}" destId="{01610AC1-C2E9-4084-B270-4CCCE46D9015}" srcOrd="1" destOrd="0" presId="urn:microsoft.com/office/officeart/2016/7/layout/RepeatingBendingProcessNew"/>
    <dgm:cxn modelId="{39CB6389-514B-4566-B1BD-B17F7087F72D}" type="presOf" srcId="{DA016EF8-4E83-46EC-A6FC-A1C1D185D717}" destId="{DA1808E9-0DCB-4923-8701-7E81923D2E14}" srcOrd="0" destOrd="0" presId="urn:microsoft.com/office/officeart/2016/7/layout/RepeatingBendingProcessNew"/>
    <dgm:cxn modelId="{4FBD629A-7080-4848-BBA6-261BD2141621}" srcId="{FDC28ED3-693D-4854-A654-FCC5EAA3058D}" destId="{D3C4C5C6-AFDC-42C2-9346-6BB1C48AFBAE}" srcOrd="3" destOrd="0" parTransId="{E5D385D7-543D-4004-A50E-0C3FE3239F90}" sibTransId="{A90C4144-D582-44EC-A61C-79E028168E98}"/>
    <dgm:cxn modelId="{8161D8A3-B0D4-4A6A-939E-2A8860EE3D6B}" type="presOf" srcId="{278CFE42-611E-46A5-8855-AAECCB9E7B24}" destId="{BBE2DDB4-5416-47BE-BC53-270248D992F4}" srcOrd="0" destOrd="0" presId="urn:microsoft.com/office/officeart/2016/7/layout/RepeatingBendingProcessNew"/>
    <dgm:cxn modelId="{6A0998CB-BCA0-421F-AE84-AD48731AABBD}" type="presOf" srcId="{FB0350C9-1C89-4521-8CEB-5CBF7500B826}" destId="{4064D003-79B0-4B3A-9863-F9467397C6AC}" srcOrd="0" destOrd="0" presId="urn:microsoft.com/office/officeart/2016/7/layout/RepeatingBendingProcessNew"/>
    <dgm:cxn modelId="{6B0E36D0-AD37-4B4D-890B-59AF10AFDA2E}" type="presOf" srcId="{D3C4C5C6-AFDC-42C2-9346-6BB1C48AFBAE}" destId="{245E51B4-FAC9-4CDA-97D7-982396F64D90}" srcOrd="0" destOrd="0" presId="urn:microsoft.com/office/officeart/2016/7/layout/RepeatingBendingProcessNew"/>
    <dgm:cxn modelId="{1316E1EC-7403-4107-8482-098E5BFCBE7C}" type="presOf" srcId="{A3075435-B546-42DA-AACD-321D3EC9C8B4}" destId="{ABD35BDC-9F05-4201-A256-409402A415CA}" srcOrd="1" destOrd="0" presId="urn:microsoft.com/office/officeart/2016/7/layout/RepeatingBendingProcessNew"/>
    <dgm:cxn modelId="{9A562AFD-FA9E-4900-B84B-EED12D35E331}" type="presOf" srcId="{A24FCD8B-7E88-423A-8DD6-E577DFBB13A5}" destId="{7D2F7EEC-70E2-4926-9BC5-0649FE62AEF4}" srcOrd="0" destOrd="0" presId="urn:microsoft.com/office/officeart/2016/7/layout/RepeatingBendingProcessNew"/>
    <dgm:cxn modelId="{B30F625A-9BFC-4359-A1F6-BC836C2A8086}" type="presParOf" srcId="{65666B51-514D-453D-ABDA-8BBE160A5018}" destId="{C3063529-39A9-4506-ACFD-077346DA2274}" srcOrd="0" destOrd="0" presId="urn:microsoft.com/office/officeart/2016/7/layout/RepeatingBendingProcessNew"/>
    <dgm:cxn modelId="{F0564DD2-9131-4944-A1ED-FE749DDB1999}" type="presParOf" srcId="{65666B51-514D-453D-ABDA-8BBE160A5018}" destId="{7FDAED56-2D46-4D91-B2E9-C81D59203D69}" srcOrd="1" destOrd="0" presId="urn:microsoft.com/office/officeart/2016/7/layout/RepeatingBendingProcessNew"/>
    <dgm:cxn modelId="{027F2DAC-FBB9-4DEE-8880-4130B0508EC5}" type="presParOf" srcId="{7FDAED56-2D46-4D91-B2E9-C81D59203D69}" destId="{ABD35BDC-9F05-4201-A256-409402A415CA}" srcOrd="0" destOrd="0" presId="urn:microsoft.com/office/officeart/2016/7/layout/RepeatingBendingProcessNew"/>
    <dgm:cxn modelId="{EBD37011-95B1-4820-A397-7B55E613EAA9}" type="presParOf" srcId="{65666B51-514D-453D-ABDA-8BBE160A5018}" destId="{203730B9-95EB-456B-B4CF-029A68FA7486}" srcOrd="2" destOrd="0" presId="urn:microsoft.com/office/officeart/2016/7/layout/RepeatingBendingProcessNew"/>
    <dgm:cxn modelId="{E039FF3C-FEEE-4410-AC57-1B45FC0B91D6}" type="presParOf" srcId="{65666B51-514D-453D-ABDA-8BBE160A5018}" destId="{0EE86574-E1EA-4899-B9D2-B00128E45053}" srcOrd="3" destOrd="0" presId="urn:microsoft.com/office/officeart/2016/7/layout/RepeatingBendingProcessNew"/>
    <dgm:cxn modelId="{8540EA7F-29C5-414F-B7D9-AAFB97AB328B}" type="presParOf" srcId="{0EE86574-E1EA-4899-B9D2-B00128E45053}" destId="{5D42696C-4ED7-45A3-9CFF-234B60EFF147}" srcOrd="0" destOrd="0" presId="urn:microsoft.com/office/officeart/2016/7/layout/RepeatingBendingProcessNew"/>
    <dgm:cxn modelId="{775EF2E5-0C4A-4D92-BA37-E2537F7D0357}" type="presParOf" srcId="{65666B51-514D-453D-ABDA-8BBE160A5018}" destId="{0F87DA73-7B4D-4E67-A5C3-846D34649EFE}" srcOrd="4" destOrd="0" presId="urn:microsoft.com/office/officeart/2016/7/layout/RepeatingBendingProcessNew"/>
    <dgm:cxn modelId="{69A2A5E2-4D05-4BB5-87F4-4E21D9F15202}" type="presParOf" srcId="{65666B51-514D-453D-ABDA-8BBE160A5018}" destId="{DA1808E9-0DCB-4923-8701-7E81923D2E14}" srcOrd="5" destOrd="0" presId="urn:microsoft.com/office/officeart/2016/7/layout/RepeatingBendingProcessNew"/>
    <dgm:cxn modelId="{671C8572-8C94-41F0-99B9-0A95575332CA}" type="presParOf" srcId="{DA1808E9-0DCB-4923-8701-7E81923D2E14}" destId="{01610AC1-C2E9-4084-B270-4CCCE46D9015}" srcOrd="0" destOrd="0" presId="urn:microsoft.com/office/officeart/2016/7/layout/RepeatingBendingProcessNew"/>
    <dgm:cxn modelId="{3220A1A4-ABD0-460D-A91B-1CB19D97A423}" type="presParOf" srcId="{65666B51-514D-453D-ABDA-8BBE160A5018}" destId="{245E51B4-FAC9-4CDA-97D7-982396F64D90}" srcOrd="6" destOrd="0" presId="urn:microsoft.com/office/officeart/2016/7/layout/RepeatingBendingProcessNew"/>
    <dgm:cxn modelId="{6A224D3E-8892-4513-AB47-AE1FBEAB8C68}" type="presParOf" srcId="{65666B51-514D-453D-ABDA-8BBE160A5018}" destId="{71E1F75C-BD90-468B-AFA3-9B0165FC47A4}" srcOrd="7" destOrd="0" presId="urn:microsoft.com/office/officeart/2016/7/layout/RepeatingBendingProcessNew"/>
    <dgm:cxn modelId="{37E47259-D786-4248-A52A-B825469E5571}" type="presParOf" srcId="{71E1F75C-BD90-468B-AFA3-9B0165FC47A4}" destId="{DC428F86-7630-4A0C-AA2C-85A37CFDCF51}" srcOrd="0" destOrd="0" presId="urn:microsoft.com/office/officeart/2016/7/layout/RepeatingBendingProcessNew"/>
    <dgm:cxn modelId="{002F2A72-8479-40B5-BB7E-FD73471BD9F4}" type="presParOf" srcId="{65666B51-514D-453D-ABDA-8BBE160A5018}" destId="{7D2F7EEC-70E2-4926-9BC5-0649FE62AEF4}" srcOrd="8" destOrd="0" presId="urn:microsoft.com/office/officeart/2016/7/layout/RepeatingBendingProcessNew"/>
    <dgm:cxn modelId="{8DBF9E1F-53AB-40B2-8989-6B5379A5CAA8}" type="presParOf" srcId="{65666B51-514D-453D-ABDA-8BBE160A5018}" destId="{4064D003-79B0-4B3A-9863-F9467397C6AC}" srcOrd="9" destOrd="0" presId="urn:microsoft.com/office/officeart/2016/7/layout/RepeatingBendingProcessNew"/>
    <dgm:cxn modelId="{A0EBBB9A-815A-4293-94AC-6204B7317999}" type="presParOf" srcId="{4064D003-79B0-4B3A-9863-F9467397C6AC}" destId="{494EF920-8923-42D3-92EA-68C3095B3B2B}" srcOrd="0" destOrd="0" presId="urn:microsoft.com/office/officeart/2016/7/layout/RepeatingBendingProcessNew"/>
    <dgm:cxn modelId="{34894841-8137-4FCB-ADB1-513145B48D66}" type="presParOf" srcId="{65666B51-514D-453D-ABDA-8BBE160A5018}" destId="{BBE2DDB4-5416-47BE-BC53-270248D992F4}" srcOrd="10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DAED56-2D46-4D91-B2E9-C81D59203D69}">
      <dsp:nvSpPr>
        <dsp:cNvPr id="0" name=""/>
        <dsp:cNvSpPr/>
      </dsp:nvSpPr>
      <dsp:spPr>
        <a:xfrm>
          <a:off x="3040792" y="870618"/>
          <a:ext cx="6673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67342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57014" y="912848"/>
        <a:ext cx="34897" cy="6979"/>
      </dsp:txXfrm>
    </dsp:sp>
    <dsp:sp modelId="{C3063529-39A9-4506-ACFD-077346DA2274}">
      <dsp:nvSpPr>
        <dsp:cNvPr id="0" name=""/>
        <dsp:cNvSpPr/>
      </dsp:nvSpPr>
      <dsp:spPr>
        <a:xfrm>
          <a:off x="8061" y="5979"/>
          <a:ext cx="3034531" cy="1820718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695" tIns="156081" rIns="148695" bIns="156081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800" kern="1200"/>
            <a:t>Projektünk célja egy webshop létrehozása, melyen a felhasználók számítógép alkatrészeket, különböző hardware elemeket tudnak vásárolni.</a:t>
          </a:r>
          <a:endParaRPr lang="en-US" sz="1800" kern="1200"/>
        </a:p>
      </dsp:txBody>
      <dsp:txXfrm>
        <a:off x="8061" y="5979"/>
        <a:ext cx="3034531" cy="1820718"/>
      </dsp:txXfrm>
    </dsp:sp>
    <dsp:sp modelId="{0EE86574-E1EA-4899-B9D2-B00128E45053}">
      <dsp:nvSpPr>
        <dsp:cNvPr id="0" name=""/>
        <dsp:cNvSpPr/>
      </dsp:nvSpPr>
      <dsp:spPr>
        <a:xfrm>
          <a:off x="6773265" y="870618"/>
          <a:ext cx="6673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67342" y="45720"/>
              </a:lnTo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089488" y="912848"/>
        <a:ext cx="34897" cy="6979"/>
      </dsp:txXfrm>
    </dsp:sp>
    <dsp:sp modelId="{203730B9-95EB-456B-B4CF-029A68FA7486}">
      <dsp:nvSpPr>
        <dsp:cNvPr id="0" name=""/>
        <dsp:cNvSpPr/>
      </dsp:nvSpPr>
      <dsp:spPr>
        <a:xfrm>
          <a:off x="3740534" y="5979"/>
          <a:ext cx="3034531" cy="1820718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695" tIns="156081" rIns="148695" bIns="156081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800" kern="1200"/>
            <a:t>Weboldalunk egyedi tulajdonsága, hogy licitálási funkcióval is rendelkezik. </a:t>
          </a:r>
          <a:endParaRPr lang="en-US" sz="1800" kern="1200"/>
        </a:p>
      </dsp:txBody>
      <dsp:txXfrm>
        <a:off x="3740534" y="5979"/>
        <a:ext cx="3034531" cy="1820718"/>
      </dsp:txXfrm>
    </dsp:sp>
    <dsp:sp modelId="{DA1808E9-0DCB-4923-8701-7E81923D2E14}">
      <dsp:nvSpPr>
        <dsp:cNvPr id="0" name=""/>
        <dsp:cNvSpPr/>
      </dsp:nvSpPr>
      <dsp:spPr>
        <a:xfrm>
          <a:off x="1525326" y="1824897"/>
          <a:ext cx="7464946" cy="667342"/>
        </a:xfrm>
        <a:custGeom>
          <a:avLst/>
          <a:gdLst/>
          <a:ahLst/>
          <a:cxnLst/>
          <a:rect l="0" t="0" r="0" b="0"/>
          <a:pathLst>
            <a:path>
              <a:moveTo>
                <a:pt x="7464946" y="0"/>
              </a:moveTo>
              <a:lnTo>
                <a:pt x="7464946" y="350771"/>
              </a:lnTo>
              <a:lnTo>
                <a:pt x="0" y="350771"/>
              </a:lnTo>
              <a:lnTo>
                <a:pt x="0" y="667342"/>
              </a:lnTo>
            </a:path>
          </a:pathLst>
        </a:custGeom>
        <a:noFill/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070362" y="2155079"/>
        <a:ext cx="374875" cy="6979"/>
      </dsp:txXfrm>
    </dsp:sp>
    <dsp:sp modelId="{0F87DA73-7B4D-4E67-A5C3-846D34649EFE}">
      <dsp:nvSpPr>
        <dsp:cNvPr id="0" name=""/>
        <dsp:cNvSpPr/>
      </dsp:nvSpPr>
      <dsp:spPr>
        <a:xfrm>
          <a:off x="7473007" y="5979"/>
          <a:ext cx="3034531" cy="1820718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695" tIns="156081" rIns="148695" bIns="156081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800" kern="1200"/>
            <a:t>Ezen a felületen olyan termékek kapnak helyet, amelyek forgalmazását és vagy gyártását már beszüntették.</a:t>
          </a:r>
          <a:endParaRPr lang="en-US" sz="1800" kern="1200"/>
        </a:p>
      </dsp:txBody>
      <dsp:txXfrm>
        <a:off x="7473007" y="5979"/>
        <a:ext cx="3034531" cy="1820718"/>
      </dsp:txXfrm>
    </dsp:sp>
    <dsp:sp modelId="{71E1F75C-BD90-468B-AFA3-9B0165FC47A4}">
      <dsp:nvSpPr>
        <dsp:cNvPr id="0" name=""/>
        <dsp:cNvSpPr/>
      </dsp:nvSpPr>
      <dsp:spPr>
        <a:xfrm>
          <a:off x="3040792" y="3389279"/>
          <a:ext cx="6673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67342" y="45720"/>
              </a:lnTo>
            </a:path>
          </a:pathLst>
        </a:cu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57014" y="3431509"/>
        <a:ext cx="34897" cy="6979"/>
      </dsp:txXfrm>
    </dsp:sp>
    <dsp:sp modelId="{245E51B4-FAC9-4CDA-97D7-982396F64D90}">
      <dsp:nvSpPr>
        <dsp:cNvPr id="0" name=""/>
        <dsp:cNvSpPr/>
      </dsp:nvSpPr>
      <dsp:spPr>
        <a:xfrm>
          <a:off x="8061" y="2524640"/>
          <a:ext cx="3034531" cy="1820718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695" tIns="156081" rIns="148695" bIns="156081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800" kern="1200"/>
            <a:t>A termékek állapota ettől függetlenül lehet még gyári, eredeti bontatlan vagy használt, másod kézből való. </a:t>
          </a:r>
          <a:endParaRPr lang="en-US" sz="1800" kern="1200"/>
        </a:p>
      </dsp:txBody>
      <dsp:txXfrm>
        <a:off x="8061" y="2524640"/>
        <a:ext cx="3034531" cy="1820718"/>
      </dsp:txXfrm>
    </dsp:sp>
    <dsp:sp modelId="{4064D003-79B0-4B3A-9863-F9467397C6AC}">
      <dsp:nvSpPr>
        <dsp:cNvPr id="0" name=""/>
        <dsp:cNvSpPr/>
      </dsp:nvSpPr>
      <dsp:spPr>
        <a:xfrm>
          <a:off x="6773265" y="3389279"/>
          <a:ext cx="6673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67342" y="45720"/>
              </a:lnTo>
            </a:path>
          </a:pathLst>
        </a:custGeom>
        <a:noFill/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089488" y="3431509"/>
        <a:ext cx="34897" cy="6979"/>
      </dsp:txXfrm>
    </dsp:sp>
    <dsp:sp modelId="{7D2F7EEC-70E2-4926-9BC5-0649FE62AEF4}">
      <dsp:nvSpPr>
        <dsp:cNvPr id="0" name=""/>
        <dsp:cNvSpPr/>
      </dsp:nvSpPr>
      <dsp:spPr>
        <a:xfrm>
          <a:off x="3740534" y="2524640"/>
          <a:ext cx="3034531" cy="1820718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695" tIns="156081" rIns="148695" bIns="156081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800" kern="1200"/>
            <a:t>A funkció lehetőséget biztosít a felhasználók számára, hogy ezen a hardware elemeket akár kedvezőbb áron szerezzék be. </a:t>
          </a:r>
          <a:endParaRPr lang="en-US" sz="1800" kern="1200"/>
        </a:p>
      </dsp:txBody>
      <dsp:txXfrm>
        <a:off x="3740534" y="2524640"/>
        <a:ext cx="3034531" cy="1820718"/>
      </dsp:txXfrm>
    </dsp:sp>
    <dsp:sp modelId="{BBE2DDB4-5416-47BE-BC53-270248D992F4}">
      <dsp:nvSpPr>
        <dsp:cNvPr id="0" name=""/>
        <dsp:cNvSpPr/>
      </dsp:nvSpPr>
      <dsp:spPr>
        <a:xfrm>
          <a:off x="7473007" y="2524640"/>
          <a:ext cx="3034531" cy="1820718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695" tIns="156081" rIns="148695" bIns="156081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800" kern="1200"/>
            <a:t>Továbbá a ritka, gyűjtők számára értékes alkatrészeket is ennek a funkciónak az alkalmazásával szeretnénk értékesíteni.</a:t>
          </a:r>
          <a:endParaRPr lang="en-US" sz="1800" kern="1200"/>
        </a:p>
      </dsp:txBody>
      <dsp:txXfrm>
        <a:off x="7473007" y="2524640"/>
        <a:ext cx="3034531" cy="18207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4BC516A-B860-42E0-FF98-5FA3AD3FB8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483E04DE-53C1-549C-6F4D-2779DDDC7A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71F741AF-71A1-9A96-3A59-3C3B29DFF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4CA88-A0F0-4D5B-BEA8-B57532FDFF33}" type="datetimeFigureOut">
              <a:rPr lang="hu-HU" smtClean="0"/>
              <a:t>2024. 03. 13.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BB725D82-6B67-1E74-AE75-143146D1E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11170BE1-E17D-4CB6-3F50-FC3D6D89E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E5E9-5408-4B25-9302-155BC48FE5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26759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ABE88F8-033F-B36A-8E5A-94F94D440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B2315CCA-5A90-FE38-6561-265B7587A2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8CCB1C8-CF44-BDC4-5D3E-C987617DF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4CA88-A0F0-4D5B-BEA8-B57532FDFF33}" type="datetimeFigureOut">
              <a:rPr lang="hu-HU" smtClean="0"/>
              <a:t>2024. 03. 13.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C8245A2A-2010-4A4D-DAB0-66B728E89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EA7EB3E3-B6DE-4FD6-8329-0CBDEA4D7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E5E9-5408-4B25-9302-155BC48FE5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54205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81D1E93E-BC53-C53F-46C2-592762EE2D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22BC9EE3-4CE9-DBB7-F6B2-D974BEF5B3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FAC1F3C-13AB-2873-C4F4-2161F41DC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4CA88-A0F0-4D5B-BEA8-B57532FDFF33}" type="datetimeFigureOut">
              <a:rPr lang="hu-HU" smtClean="0"/>
              <a:t>2024. 03. 13.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4548B965-1CF9-206A-471E-D9321B60F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FF27A2A4-BD91-EF43-1D58-B1131E9F5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E5E9-5408-4B25-9302-155BC48FE5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48550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4E7B550-911F-6E84-2451-EB0582FA2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8A4C518-AB55-F296-7FAC-C336DBDF3E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C8FF263-96B1-05B9-CBE1-950B56B84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4CA88-A0F0-4D5B-BEA8-B57532FDFF33}" type="datetimeFigureOut">
              <a:rPr lang="hu-HU" smtClean="0"/>
              <a:t>2024. 03. 13.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23E31E87-BAA4-3FD6-EB6A-0E8ACDB16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3520A93-22CB-ADA7-D7CD-BBE0AD31C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E5E9-5408-4B25-9302-155BC48FE5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75311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DFEF722-6521-6D0A-3B1A-9FB180AD7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48E1FA48-36F4-6957-05CF-5714877D13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BF22DE02-43B1-8A53-B381-3BC6727C1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4CA88-A0F0-4D5B-BEA8-B57532FDFF33}" type="datetimeFigureOut">
              <a:rPr lang="hu-HU" smtClean="0"/>
              <a:t>2024. 03. 13.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0575C09-EADE-0346-131E-240978D49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E1CF277-ADC7-4CB8-666D-23A0649AA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E5E9-5408-4B25-9302-155BC48FE5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32110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1832B7F-653D-5C68-FAA3-A7BE88738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BAE232D-DBEB-D10A-9D15-D387E8C892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69DBE043-7B31-1EC5-92CD-B91531FB19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F7A89603-132A-7BF0-8D77-80245B0DE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4CA88-A0F0-4D5B-BEA8-B57532FDFF33}" type="datetimeFigureOut">
              <a:rPr lang="hu-HU" smtClean="0"/>
              <a:t>2024. 03. 13.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73C6D383-E864-AC92-2B93-B800D46FC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2BD50C59-A84E-5A7C-6134-BE35BB350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E5E9-5408-4B25-9302-155BC48FE5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48364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9804E59-D6C5-79B8-CE08-AC3A41EC9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A90AD714-1802-1151-9809-FEDE64D632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BEFC10C0-C1DC-3BFB-6AAC-BCD9DC2C12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23354DF8-CC33-21AA-40F1-5B826B4B0F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107C40A9-0BC8-D1D4-F6E9-C50DA53980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44D7187D-0982-5A22-7806-74E0C3361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4CA88-A0F0-4D5B-BEA8-B57532FDFF33}" type="datetimeFigureOut">
              <a:rPr lang="hu-HU" smtClean="0"/>
              <a:t>2024. 03. 13.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C1D93464-4788-6CAB-1D27-D2893A3A1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1FFB8E2F-75F8-260F-D1DA-9C8CD306D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E5E9-5408-4B25-9302-155BC48FE5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89435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B345C7B-962C-3ED2-D96D-4A789C6F4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0CD10189-43C0-F4DD-906E-E71ED3125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4CA88-A0F0-4D5B-BEA8-B57532FDFF33}" type="datetimeFigureOut">
              <a:rPr lang="hu-HU" smtClean="0"/>
              <a:t>2024. 03. 13.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D0657F3D-83BD-2F48-7565-0D8D4B89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4EBC017A-A98D-0156-C0C8-4C37BDDBF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E5E9-5408-4B25-9302-155BC48FE5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91996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717A5EED-680F-724E-0306-56567A0EF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4CA88-A0F0-4D5B-BEA8-B57532FDFF33}" type="datetimeFigureOut">
              <a:rPr lang="hu-HU" smtClean="0"/>
              <a:t>2024. 03. 13.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84A69F2A-9BE7-E16B-9487-4C4945AC9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079990A8-B6B3-771B-DB90-1D3A98CC4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E5E9-5408-4B25-9302-155BC48FE5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57879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FADA267-2A59-3789-D7B1-EA393C990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16CDD87-8FAE-7D5F-6839-ADCE0EE3C9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331221EB-9CA8-A9D8-F45C-F0D2512300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3FEC9F35-6F5F-7682-C0D3-C0D25F743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4CA88-A0F0-4D5B-BEA8-B57532FDFF33}" type="datetimeFigureOut">
              <a:rPr lang="hu-HU" smtClean="0"/>
              <a:t>2024. 03. 13.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234C7A61-A3FF-5771-0492-F4EBCA2E2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056294F3-48E8-D728-E720-82CF303EB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E5E9-5408-4B25-9302-155BC48FE5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02204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95993FE-9BF9-4096-EA6F-729C3BCE8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0B187357-141A-B92D-366F-ADC346F4C7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A876D101-683B-3C00-3AFD-EE39941708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204BE31F-6159-9794-3E30-43AE45C09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4CA88-A0F0-4D5B-BEA8-B57532FDFF33}" type="datetimeFigureOut">
              <a:rPr lang="hu-HU" smtClean="0"/>
              <a:t>2024. 03. 13.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0F1B0633-3099-138B-C41E-523416790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90ADDA45-E2B1-3230-CDBF-859F57C2D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E5E9-5408-4B25-9302-155BC48FE5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74370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13870AC7-6746-DBF8-0275-39CD17519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5C03F6FF-66D5-FDE7-05DF-26CAD79FA3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8AEC7C7-16CF-475F-A6B4-77CD8323A9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64CA88-A0F0-4D5B-BEA8-B57532FDFF33}" type="datetimeFigureOut">
              <a:rPr lang="hu-HU" smtClean="0"/>
              <a:t>2024. 03. 13.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60BA858F-B6E8-3106-226A-5449DC19F7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7350CA8D-8547-6E77-5DCF-D73E67CB21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64E5E9-5408-4B25-9302-155BC48FE5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79267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1ACA2EA0-FFD3-42EC-9406-B595015ED9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D5288BCE-665C-472A-8C43-664BCFA31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8762" y="1247775"/>
            <a:ext cx="9144000" cy="3007447"/>
          </a:xfrm>
          <a:prstGeom prst="rect">
            <a:avLst/>
          </a:prstGeom>
          <a:solidFill>
            <a:schemeClr val="bg1"/>
          </a:solidFill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E47470D2-B978-C3C3-06F0-7B535CF2A5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4988" y="1442172"/>
            <a:ext cx="8582025" cy="2177328"/>
          </a:xfrm>
        </p:spPr>
        <p:txBody>
          <a:bodyPr anchor="ctr">
            <a:normAutofit/>
          </a:bodyPr>
          <a:lstStyle/>
          <a:p>
            <a:r>
              <a:rPr lang="hu-HU" sz="6600" dirty="0">
                <a:latin typeface="Arial" panose="020B0604020202020204" pitchFamily="34" charset="0"/>
                <a:cs typeface="Arial" panose="020B0604020202020204" pitchFamily="34" charset="0"/>
              </a:rPr>
              <a:t>PcWebshop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46C57131-53A7-4C1A-BEA8-25F06A06AD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7872" y="3912322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2E9CF562-EBB2-4D70-CB00-B693BDE39C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6988" y="3962400"/>
            <a:ext cx="7058025" cy="581025"/>
          </a:xfrm>
        </p:spPr>
        <p:txBody>
          <a:bodyPr anchor="ctr">
            <a:normAutofit/>
          </a:bodyPr>
          <a:lstStyle/>
          <a:p>
            <a:r>
              <a:rPr lang="hu-HU">
                <a:solidFill>
                  <a:srgbClr val="FFFFFF"/>
                </a:solidFill>
              </a:rPr>
              <a:t>Készítette: Szigetvári Márk Nagy Bence Brösztl Máté</a:t>
            </a:r>
          </a:p>
        </p:txBody>
      </p:sp>
    </p:spTree>
    <p:extLst>
      <p:ext uri="{BB962C8B-B14F-4D97-AF65-F5344CB8AC3E}">
        <p14:creationId xmlns:p14="http://schemas.microsoft.com/office/powerpoint/2010/main" val="19666110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1ACA2EA0-FFD3-42EC-9406-B595015ED9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5288BCE-665C-472A-8C43-664BCFA31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8762" y="1247775"/>
            <a:ext cx="9144000" cy="3007447"/>
          </a:xfrm>
          <a:prstGeom prst="rect">
            <a:avLst/>
          </a:prstGeom>
          <a:solidFill>
            <a:schemeClr val="bg1"/>
          </a:solidFill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E17D440D-9D49-7FC9-B172-B4A9D4442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4988" y="1442172"/>
            <a:ext cx="8582025" cy="21773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Köszönjük a figyelmet !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6C57131-53A7-4C1A-BEA8-25F06A06AD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7872" y="3912322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067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C5E3E58-B850-E653-2861-7F0E9DD50D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53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57363FD-7E77-4145-9483-331A807A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6802" cy="6858000"/>
          </a:xfrm>
          <a:prstGeom prst="rect">
            <a:avLst/>
          </a:prstGeom>
          <a:gradFill flip="none" rotWithShape="1">
            <a:gsLst>
              <a:gs pos="28000">
                <a:schemeClr val="bg2">
                  <a:alpha val="84000"/>
                </a:schemeClr>
              </a:gs>
              <a:gs pos="74000">
                <a:schemeClr val="bg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512975E2-07AE-6D8B-34B6-DD1C9C8C1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hu-HU" sz="5400" dirty="0">
                <a:latin typeface="Arial" panose="020B0604020202020204" pitchFamily="34" charset="0"/>
                <a:cs typeface="Arial" panose="020B0604020202020204" pitchFamily="34" charset="0"/>
              </a:rPr>
              <a:t>A projektünk célja</a:t>
            </a:r>
          </a:p>
        </p:txBody>
      </p:sp>
      <p:graphicFrame>
        <p:nvGraphicFramePr>
          <p:cNvPr id="5" name="Tartalom helye 2">
            <a:extLst>
              <a:ext uri="{FF2B5EF4-FFF2-40B4-BE49-F238E27FC236}">
                <a16:creationId xmlns:a16="http://schemas.microsoft.com/office/drawing/2014/main" id="{7004DF60-1E71-AC7C-E262-F5B4D1FA82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808917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9717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5" name="Rectangle 1030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MongoDB Archives - ITAdminGuide.com">
            <a:extLst>
              <a:ext uri="{FF2B5EF4-FFF2-40B4-BE49-F238E27FC236}">
                <a16:creationId xmlns:a16="http://schemas.microsoft.com/office/drawing/2014/main" id="{DEAB7AAA-C978-8922-EED6-68719F59E9A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73" r="6475" b="-1"/>
          <a:stretch/>
        </p:blipFill>
        <p:spPr bwMode="auto">
          <a:xfrm>
            <a:off x="2522356" y="10"/>
            <a:ext cx="966964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6" name="Rectangle 1032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BFF7F569-B6CA-8204-B44F-93CC68364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070231" cy="1899912"/>
          </a:xfrm>
        </p:spPr>
        <p:txBody>
          <a:bodyPr>
            <a:normAutofit/>
          </a:bodyPr>
          <a:lstStyle/>
          <a:p>
            <a:r>
              <a:rPr lang="hu-HU" sz="5400" dirty="0">
                <a:latin typeface="Arial" panose="020B0604020202020204" pitchFamily="34" charset="0"/>
                <a:cs typeface="Arial" panose="020B0604020202020204" pitchFamily="34" charset="0"/>
              </a:rPr>
              <a:t>Adatbázis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FD8650E-9836-32E8-B8CC-00971A7EF0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4201"/>
            <a:ext cx="3822189" cy="3742762"/>
          </a:xfrm>
        </p:spPr>
        <p:txBody>
          <a:bodyPr>
            <a:normAutofit/>
          </a:bodyPr>
          <a:lstStyle/>
          <a:p>
            <a:r>
              <a:rPr lang="hu-HU" sz="2000" dirty="0">
                <a:latin typeface="Arial" panose="020B0604020202020204" pitchFamily="34" charset="0"/>
                <a:cs typeface="Arial" panose="020B0604020202020204" pitchFamily="34" charset="0"/>
              </a:rPr>
              <a:t>MongoDB</a:t>
            </a:r>
          </a:p>
          <a:p>
            <a:r>
              <a:rPr lang="hu-HU" sz="2000" dirty="0">
                <a:latin typeface="Arial" panose="020B0604020202020204" pitchFamily="34" charset="0"/>
                <a:cs typeface="Arial" panose="020B0604020202020204" pitchFamily="34" charset="0"/>
              </a:rPr>
              <a:t>Dokumentum alapú</a:t>
            </a:r>
          </a:p>
          <a:p>
            <a:r>
              <a:rPr lang="hu-HU" sz="2000" dirty="0">
                <a:latin typeface="Arial" panose="020B0604020202020204" pitchFamily="34" charset="0"/>
                <a:cs typeface="Arial" panose="020B0604020202020204" pitchFamily="34" charset="0"/>
              </a:rPr>
              <a:t>6 Tábla </a:t>
            </a:r>
          </a:p>
          <a:p>
            <a:endParaRPr lang="hu-HU" sz="2000" dirty="0"/>
          </a:p>
        </p:txBody>
      </p:sp>
    </p:spTree>
    <p:extLst>
      <p:ext uri="{BB962C8B-B14F-4D97-AF65-F5344CB8AC3E}">
        <p14:creationId xmlns:p14="http://schemas.microsoft.com/office/powerpoint/2010/main" val="1175636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Rectangle 2054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9E62BB32-471F-96AB-FA0F-9D3BC5DA28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892F5997-2446-9590-F1A8-B16A477569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180" y="324465"/>
            <a:ext cx="11105535" cy="6386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26829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D2D685A-5721-75A5-764F-FD7DD4DEF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ECCB3CF-096A-87D5-5E26-3F29C9B27E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446828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9300B7C-ABE5-7CF0-A90F-DE97177CF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A51A830-570E-29E1-A897-F0F88A6778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901472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30CBDBA-E5FA-F27B-5843-2A1811424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B8168B1-73BE-94F9-C005-28778B7194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953328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7D06A86-A7E2-1E9D-377D-5312519AD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A2C8B33-6F2B-3EFB-53FE-174BFBFD91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234316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6E2629D-630C-9806-D973-49108316F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AF57E81-A4B8-2B05-CD65-3F7F7CAD9A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476249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120</Words>
  <Application>Microsoft Office PowerPoint</Application>
  <PresentationFormat>Szélesvásznú</PresentationFormat>
  <Paragraphs>14</Paragraphs>
  <Slides>10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Office-téma</vt:lpstr>
      <vt:lpstr>PcWebshop</vt:lpstr>
      <vt:lpstr>A projektünk célja</vt:lpstr>
      <vt:lpstr>Adatbázis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Köszönjük a figyelmet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Pc-Webshop</dc:title>
  <dc:creator>Márk János Szigetvári</dc:creator>
  <cp:lastModifiedBy>Szigetvári Márk János 388</cp:lastModifiedBy>
  <cp:revision>2</cp:revision>
  <dcterms:created xsi:type="dcterms:W3CDTF">2024-01-31T12:27:20Z</dcterms:created>
  <dcterms:modified xsi:type="dcterms:W3CDTF">2024-03-13T12:28:26Z</dcterms:modified>
</cp:coreProperties>
</file>