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980803"/>
      </p:ext>
    </p:extLst>
  </p:cSld>
  <p:clrMapOvr>
    <a:masterClrMapping/>
  </p:clrMapOvr>
  <p:transition>
    <p:cut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609258"/>
      </p:ext>
    </p:extLst>
  </p:cSld>
  <p:clrMapOvr>
    <a:masterClrMapping/>
  </p:clrMapOvr>
  <p:transition>
    <p:cut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20315"/>
      </p:ext>
    </p:extLst>
  </p:cSld>
  <p:clrMapOvr>
    <a:masterClrMapping/>
  </p:clrMapOvr>
  <p:transition>
    <p:cut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3712630"/>
      </p:ext>
    </p:extLst>
  </p:cSld>
  <p:clrMapOvr>
    <a:masterClrMapping/>
  </p:clrMapOvr>
  <p:transition>
    <p:cut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421833"/>
      </p:ext>
    </p:extLst>
  </p:cSld>
  <p:clrMapOvr>
    <a:masterClrMapping/>
  </p:clrMapOvr>
  <p:transition>
    <p:cut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678209"/>
      </p:ext>
    </p:extLst>
  </p:cSld>
  <p:clrMapOvr>
    <a:masterClrMapping/>
  </p:clrMapOvr>
  <p:transition>
    <p:cut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135982"/>
      </p:ext>
    </p:extLst>
  </p:cSld>
  <p:clrMapOvr>
    <a:masterClrMapping/>
  </p:clrMapOvr>
  <p:transition>
    <p:cut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11566"/>
      </p:ext>
    </p:extLst>
  </p:cSld>
  <p:clrMapOvr>
    <a:masterClrMapping/>
  </p:clrMapOvr>
  <p:transition>
    <p:cut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548031"/>
      </p:ext>
    </p:extLst>
  </p:cSld>
  <p:clrMapOvr>
    <a:masterClrMapping/>
  </p:clrMapOvr>
  <p:transition>
    <p:cut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655235"/>
      </p:ext>
    </p:extLst>
  </p:cSld>
  <p:clrMapOvr>
    <a:masterClrMapping/>
  </p:clrMapOvr>
  <p:transition>
    <p:cut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176045"/>
      </p:ext>
    </p:extLst>
  </p:cSld>
  <p:clrMapOvr>
    <a:masterClrMapping/>
  </p:clrMapOvr>
  <p:transition>
    <p:cut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510318"/>
      </p:ext>
    </p:extLst>
  </p:cSld>
  <p:clrMapOvr>
    <a:masterClrMapping/>
  </p:clrMapOvr>
  <p:transition>
    <p:cut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120048"/>
      </p:ext>
    </p:extLst>
  </p:cSld>
  <p:clrMapOvr>
    <a:masterClrMapping/>
  </p:clrMapOvr>
  <p:transition>
    <p:cut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434153"/>
      </p:ext>
    </p:extLst>
  </p:cSld>
  <p:clrMapOvr>
    <a:masterClrMapping/>
  </p:clrMapOvr>
  <p:transition>
    <p:cut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524839"/>
      </p:ext>
    </p:extLst>
  </p:cSld>
  <p:clrMapOvr>
    <a:masterClrMapping/>
  </p:clrMapOvr>
  <p:transition>
    <p:cut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154354"/>
      </p:ext>
    </p:extLst>
  </p:cSld>
  <p:clrMapOvr>
    <a:masterClrMapping/>
  </p:clrMapOvr>
  <p:transition>
    <p:cut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43553"/>
      </p:ext>
    </p:extLst>
  </p:cSld>
  <p:clrMapOvr>
    <a:masterClrMapping/>
  </p:clrMapOvr>
  <p:transition>
    <p:cut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5727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ransition>
    <p:cut thruBlk="1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Lottó projekt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Készítette: Dóczi Milán, Szilágyi Csaba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88487372"/>
      </p:ext>
    </p:extLst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A projekt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hu-HU" dirty="0" smtClean="0"/>
              <a:t>A feladat egy olyan weboldal létrehozása volt, ahol el lehet olvasni az ötöslottó játéktörténetét, és ellenőrizni lehet a nyerőszámokat.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86254361"/>
      </p:ext>
    </p:extLst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Feladatmegosztás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Szilágyi Csaba: Anyaggyűjtés</a:t>
            </a:r>
          </a:p>
          <a:p>
            <a:pPr marL="0" indent="0">
              <a:buNone/>
            </a:pPr>
            <a:r>
              <a:rPr lang="hu-HU" dirty="0"/>
              <a:t>Dóczi Milán: HTML, CSS, JavaScript</a:t>
            </a:r>
          </a:p>
        </p:txBody>
      </p:sp>
    </p:spTree>
    <p:extLst>
      <p:ext uri="{BB962C8B-B14F-4D97-AF65-F5344CB8AC3E}">
        <p14:creationId xmlns:p14="http://schemas.microsoft.com/office/powerpoint/2010/main" val="3559297809"/>
      </p:ext>
    </p:extLst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Problémák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A projekt során nem ütköztünk semmilyen problémába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44168720"/>
      </p:ext>
    </p:extLst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Képek a projektről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4537" y="2577639"/>
            <a:ext cx="5179434" cy="2614047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294" y="2577639"/>
            <a:ext cx="5187142" cy="260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737543"/>
      </p:ext>
    </p:extLst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Források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Képek: Google</a:t>
            </a:r>
          </a:p>
          <a:p>
            <a:r>
              <a:rPr lang="hu-HU" dirty="0"/>
              <a:t>Szöveg: https</a:t>
            </a:r>
            <a:r>
              <a:rPr lang="hu-HU"/>
              <a:t>://</a:t>
            </a:r>
            <a:r>
              <a:rPr lang="hu-HU" smtClean="0"/>
              <a:t>bet.szerencsejatek.hu/jatekok/otoslotto/jatektortenet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2200698"/>
      </p:ext>
    </p:extLst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72095" y="1122363"/>
            <a:ext cx="9424636" cy="2387600"/>
          </a:xfrm>
        </p:spPr>
        <p:txBody>
          <a:bodyPr/>
          <a:lstStyle/>
          <a:p>
            <a:r>
              <a:rPr lang="hu-HU" dirty="0" smtClean="0"/>
              <a:t>Köszönjük a figyelmet!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5508528"/>
      </p:ext>
    </p:extLst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6D8C60"/>
      </a:dk2>
      <a:lt2>
        <a:srgbClr val="B1D7A1"/>
      </a:lt2>
      <a:accent1>
        <a:srgbClr val="81B992"/>
      </a:accent1>
      <a:accent2>
        <a:srgbClr val="9ABC65"/>
      </a:accent2>
      <a:accent3>
        <a:srgbClr val="BDB564"/>
      </a:accent3>
      <a:accent4>
        <a:srgbClr val="BD8964"/>
      </a:accent4>
      <a:accent5>
        <a:srgbClr val="BD6466"/>
      </a:accent5>
      <a:accent6>
        <a:srgbClr val="64A4BD"/>
      </a:accent6>
      <a:hlink>
        <a:srgbClr val="8CCC71"/>
      </a:hlink>
      <a:folHlink>
        <a:srgbClr val="A4C795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4539428D-6454-4FE6-B992-2D59F0AC2F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TM04033921[[fn=Damaszt]]</Template>
  <TotalTime>37</TotalTime>
  <Words>70</Words>
  <Application>Microsoft Office PowerPoint</Application>
  <PresentationFormat>Szélesvásznú</PresentationFormat>
  <Paragraphs>14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Bookman Old Style</vt:lpstr>
      <vt:lpstr>Rockwell</vt:lpstr>
      <vt:lpstr>Damask</vt:lpstr>
      <vt:lpstr>Lottó projekt</vt:lpstr>
      <vt:lpstr>A projekt</vt:lpstr>
      <vt:lpstr>Feladatmegosztás</vt:lpstr>
      <vt:lpstr>Problémák</vt:lpstr>
      <vt:lpstr>Képek a projektről</vt:lpstr>
      <vt:lpstr>Források</vt:lpstr>
      <vt:lpstr>Köszönjük a figyelmet!</vt:lpstr>
    </vt:vector>
  </TitlesOfParts>
  <Company>Iskola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Lottó projekt</dc:title>
  <dc:creator>tanuló</dc:creator>
  <cp:lastModifiedBy>tanuló</cp:lastModifiedBy>
  <cp:revision>19</cp:revision>
  <dcterms:created xsi:type="dcterms:W3CDTF">2022-02-24T07:50:49Z</dcterms:created>
  <dcterms:modified xsi:type="dcterms:W3CDTF">2022-02-28T08:28:34Z</dcterms:modified>
</cp:coreProperties>
</file>