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80803"/>
      </p:ext>
    </p:extLst>
  </p:cSld>
  <p:clrMapOvr>
    <a:masterClrMapping/>
  </p:clrMapOvr>
  <p:transition>
    <p:cut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9258"/>
      </p:ext>
    </p:extLst>
  </p:cSld>
  <p:clrMapOvr>
    <a:masterClrMapping/>
  </p:clrMapOvr>
  <p:transition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0315"/>
      </p:ext>
    </p:extLst>
  </p:cSld>
  <p:clrMapOvr>
    <a:masterClrMapping/>
  </p:clrMapOvr>
  <p:transition>
    <p:cut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3712630"/>
      </p:ext>
    </p:extLst>
  </p:cSld>
  <p:clrMapOvr>
    <a:masterClrMapping/>
  </p:clrMapOvr>
  <p:transition>
    <p:cut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21833"/>
      </p:ext>
    </p:extLst>
  </p:cSld>
  <p:clrMapOvr>
    <a:masterClrMapping/>
  </p:clrMapOvr>
  <p:transition>
    <p:cut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78209"/>
      </p:ext>
    </p:extLst>
  </p:cSld>
  <p:clrMapOvr>
    <a:masterClrMapping/>
  </p:clrMapOvr>
  <p:transition>
    <p:cut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35982"/>
      </p:ext>
    </p:extLst>
  </p:cSld>
  <p:clrMapOvr>
    <a:masterClrMapping/>
  </p:clrMapOvr>
  <p:transition>
    <p:cut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1566"/>
      </p:ext>
    </p:extLst>
  </p:cSld>
  <p:clrMapOvr>
    <a:masterClrMapping/>
  </p:clrMapOvr>
  <p:transition>
    <p:cut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48031"/>
      </p:ext>
    </p:extLst>
  </p:cSld>
  <p:clrMapOvr>
    <a:masterClrMapping/>
  </p:clrMapOvr>
  <p:transition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55235"/>
      </p:ext>
    </p:extLst>
  </p:cSld>
  <p:clrMapOvr>
    <a:masterClrMapping/>
  </p:clrMapOvr>
  <p:transition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76045"/>
      </p:ext>
    </p:extLst>
  </p:cSld>
  <p:clrMapOvr>
    <a:masterClrMapping/>
  </p:clrMapOvr>
  <p:transition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10318"/>
      </p:ext>
    </p:extLst>
  </p:cSld>
  <p:clrMapOvr>
    <a:masterClrMapping/>
  </p:clrMapOvr>
  <p:transition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20048"/>
      </p:ext>
    </p:extLst>
  </p:cSld>
  <p:clrMapOvr>
    <a:masterClrMapping/>
  </p:clrMapOvr>
  <p:transition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34153"/>
      </p:ext>
    </p:extLst>
  </p:cSld>
  <p:clrMapOvr>
    <a:masterClrMapping/>
  </p:clrMapOvr>
  <p:transition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24839"/>
      </p:ext>
    </p:extLst>
  </p:cSld>
  <p:clrMapOvr>
    <a:masterClrMapping/>
  </p:clrMapOvr>
  <p:transition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54354"/>
      </p:ext>
    </p:extLst>
  </p:cSld>
  <p:clrMapOvr>
    <a:masterClrMapping/>
  </p:clrMapOvr>
  <p:transition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3553"/>
      </p:ext>
    </p:extLst>
  </p:cSld>
  <p:clrMapOvr>
    <a:masterClrMapping/>
  </p:clrMapOvr>
  <p:transition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72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>
    <p:cut thruBlk="1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Lottó projekt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Dóczi Milán, Szilágyi Csaba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8487372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A projekt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 smtClean="0"/>
              <a:t>A feladat egy olyan weboldal létrehozása volt, ahol el lehet olvasni az ötöslottó játéktörténetét, és ellenőrizni lehet a nyerőszámokat.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6254361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Feladatmegosztás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Szilágyi Csaba: Anyaggyűjtés</a:t>
            </a:r>
          </a:p>
          <a:p>
            <a:pPr marL="0" indent="0">
              <a:buNone/>
            </a:pPr>
            <a:r>
              <a:rPr lang="hu-HU" dirty="0"/>
              <a:t>Dóczi Milán: HTML, CSS, JavaScript</a:t>
            </a:r>
          </a:p>
        </p:txBody>
      </p:sp>
    </p:spTree>
    <p:extLst>
      <p:ext uri="{BB962C8B-B14F-4D97-AF65-F5344CB8AC3E}">
        <p14:creationId xmlns:p14="http://schemas.microsoft.com/office/powerpoint/2010/main" val="3559297809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Problémák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projekt során nem ütköztünk semmilyen problémába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4168720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Képek a projektről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537" y="2577639"/>
            <a:ext cx="5179434" cy="261404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94" y="2577639"/>
            <a:ext cx="5187142" cy="260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37543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Képek: Google</a:t>
            </a:r>
          </a:p>
          <a:p>
            <a:r>
              <a:rPr lang="hu-HU" dirty="0"/>
              <a:t>Szöveg: https</a:t>
            </a:r>
            <a:r>
              <a:rPr lang="hu-HU"/>
              <a:t>://</a:t>
            </a:r>
            <a:r>
              <a:rPr lang="hu-HU" smtClean="0"/>
              <a:t>bet.szerencsejatek.hu/jatekok/otoslotto/jatektortenet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200698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72095" y="1122363"/>
            <a:ext cx="9424636" cy="2387600"/>
          </a:xfrm>
        </p:spPr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508528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31</TotalTime>
  <Words>70</Words>
  <Application>Microsoft Office PowerPoint</Application>
  <PresentationFormat>Szélesvásznú</PresentationFormat>
  <Paragraphs>14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Lottó projekt</vt:lpstr>
      <vt:lpstr>A projekt</vt:lpstr>
      <vt:lpstr>Feladatmegosztás</vt:lpstr>
      <vt:lpstr>Problémák</vt:lpstr>
      <vt:lpstr>Képek a projektről</vt:lpstr>
      <vt:lpstr>Források</vt:lpstr>
      <vt:lpstr>Köszönjük a figyelmet!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Lottó projekt</dc:title>
  <dc:creator>tanuló</dc:creator>
  <cp:lastModifiedBy>tanuló</cp:lastModifiedBy>
  <cp:revision>18</cp:revision>
  <dcterms:created xsi:type="dcterms:W3CDTF">2022-02-24T07:50:49Z</dcterms:created>
  <dcterms:modified xsi:type="dcterms:W3CDTF">2022-02-28T07:53:43Z</dcterms:modified>
</cp:coreProperties>
</file>