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8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0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3712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2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78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35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1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4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5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7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1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2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43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2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5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572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Lottó projekt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Dóczi Milán, Szilágyi Csaba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848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A projekt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 smtClean="0"/>
              <a:t>A feladat egy olyan weboldal létrehozása volt, ahol el lehet olvasni az ötöslottó játéktörténetét, és ellenőrizni lehet a nyerőszámokat.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625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Feladatmegosztás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Szilágyi Csaba: Anyaggyűjtés</a:t>
            </a:r>
          </a:p>
          <a:p>
            <a:pPr marL="0" indent="0">
              <a:buNone/>
            </a:pPr>
            <a:r>
              <a:rPr lang="hu-HU" dirty="0"/>
              <a:t>Dóczi Milán: HTML, CSS, JavaScript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929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Problémák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 projekt során nem ütköztünk semmilyen problémába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416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Képek a projektről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537" y="2577639"/>
            <a:ext cx="5179434" cy="2614047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294" y="2577639"/>
            <a:ext cx="5187142" cy="260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3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Képek: Google</a:t>
            </a:r>
          </a:p>
          <a:p>
            <a:r>
              <a:rPr lang="hu-HU" dirty="0"/>
              <a:t>Szöveg: https</a:t>
            </a:r>
            <a:r>
              <a:rPr lang="hu-HU"/>
              <a:t>://</a:t>
            </a:r>
            <a:r>
              <a:rPr lang="hu-HU" smtClean="0"/>
              <a:t>bet.szerencsejatek.hu/jatekok/otoslotto/jatektortenet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20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72095" y="1122363"/>
            <a:ext cx="9424636" cy="2387600"/>
          </a:xfrm>
        </p:spPr>
        <p:txBody>
          <a:bodyPr/>
          <a:lstStyle/>
          <a:p>
            <a:r>
              <a:rPr lang="hu-HU" dirty="0" smtClean="0"/>
              <a:t>Köszönjük a figyelmet!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5508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TM04033921[[fn=Damaszt]]</Template>
  <TotalTime>28</TotalTime>
  <Words>70</Words>
  <Application>Microsoft Office PowerPoint</Application>
  <PresentationFormat>Szélesvásznú</PresentationFormat>
  <Paragraphs>14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Lottó projekt</vt:lpstr>
      <vt:lpstr>A projekt</vt:lpstr>
      <vt:lpstr>Feladatmegosztás</vt:lpstr>
      <vt:lpstr>Problémák</vt:lpstr>
      <vt:lpstr>Képek a projektről</vt:lpstr>
      <vt:lpstr>Források</vt:lpstr>
      <vt:lpstr>Köszönjük a figyelmet!</vt:lpstr>
    </vt:vector>
  </TitlesOfParts>
  <Company>Iskola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Lottó projekt</dc:title>
  <dc:creator>tanuló</dc:creator>
  <cp:lastModifiedBy>tanuló</cp:lastModifiedBy>
  <cp:revision>17</cp:revision>
  <dcterms:created xsi:type="dcterms:W3CDTF">2022-02-24T07:50:49Z</dcterms:created>
  <dcterms:modified xsi:type="dcterms:W3CDTF">2022-02-24T08:19:12Z</dcterms:modified>
</cp:coreProperties>
</file>