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4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4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4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7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3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6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30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80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21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87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702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5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61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51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18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76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02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30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3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8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196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15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9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76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4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3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5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9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1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8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5606-FFBD-44AA-A4E9-8B363C1958DA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2019. 03. 13.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6FEF-F502-40B3-B31B-35EEC6DEED99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com/learn/how-rescue-non-booting-grub-2-LINUX?fbclid=IwAR1ON5BraY58Pet2wELcd0Dpy9p4n76zthOiwg1XVA8BEoVx0MtPfw252Dc" TargetMode="External"/><Relationship Id="rId2" Type="http://schemas.openxmlformats.org/officeDocument/2006/relationships/hyperlink" Target="https://askubuntu.com/questions/726972/dual-boot-windows-10-and-linux-ubuntu-on-separate-hard-drive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eplizard.com/learn/video/QK_PP_2KgG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learning-to-drive-smoothly-in-minutes-450a7cdb35f4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36" y="1277674"/>
            <a:ext cx="7192928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59296" y="257313"/>
            <a:ext cx="9144000" cy="1020361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/>
              <a:t>Getting</a:t>
            </a:r>
            <a:r>
              <a:rPr lang="hu-HU" dirty="0" smtClean="0"/>
              <a:t> </a:t>
            </a:r>
            <a:r>
              <a:rPr lang="hu-HU" dirty="0" err="1" smtClean="0"/>
              <a:t>started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en-US" dirty="0" err="1" smtClean="0"/>
              <a:t>Duckietown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9601" y="1347248"/>
            <a:ext cx="3878131" cy="1117657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/>
              <a:t>Szilárd Kósa</a:t>
            </a:r>
          </a:p>
          <a:p>
            <a:pPr algn="l"/>
            <a:r>
              <a:rPr lang="hu-HU" dirty="0"/>
              <a:t>https://github.com/SzilardKosa/RLProject</a:t>
            </a:r>
          </a:p>
        </p:txBody>
      </p:sp>
    </p:spTree>
    <p:extLst>
      <p:ext uri="{BB962C8B-B14F-4D97-AF65-F5344CB8AC3E}">
        <p14:creationId xmlns:p14="http://schemas.microsoft.com/office/powerpoint/2010/main" val="19532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Last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weeks</a:t>
            </a:r>
            <a:r>
              <a:rPr lang="hu-HU" dirty="0" smtClean="0"/>
              <a:t>’ </a:t>
            </a:r>
            <a:r>
              <a:rPr lang="hu-HU" dirty="0" err="1" smtClean="0"/>
              <a:t>progress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9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1st </a:t>
            </a:r>
            <a:r>
              <a:rPr lang="hu-HU" dirty="0" err="1" smtClean="0"/>
              <a:t>week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Getting</a:t>
            </a:r>
            <a:r>
              <a:rPr lang="hu-HU" dirty="0" smtClean="0"/>
              <a:t> </a:t>
            </a:r>
            <a:r>
              <a:rPr lang="hu-HU" dirty="0" err="1" smtClean="0"/>
              <a:t>ready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 </a:t>
            </a:r>
            <a:r>
              <a:rPr lang="hu-HU" dirty="0" err="1" smtClean="0"/>
              <a:t>submit</a:t>
            </a:r>
            <a:r>
              <a:rPr lang="hu-HU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err="1" smtClean="0"/>
              <a:t>Installing</a:t>
            </a:r>
            <a:r>
              <a:rPr lang="hu-HU" dirty="0" smtClean="0"/>
              <a:t> </a:t>
            </a:r>
            <a:r>
              <a:rPr lang="hu-HU" dirty="0" err="1" smtClean="0"/>
              <a:t>Ubuntu</a:t>
            </a:r>
            <a:r>
              <a:rPr lang="hu-HU" dirty="0" smtClean="0"/>
              <a:t> 16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hu-HU" dirty="0" err="1" smtClean="0"/>
              <a:t>Installing</a:t>
            </a:r>
            <a:r>
              <a:rPr lang="hu-HU" dirty="0" smtClean="0"/>
              <a:t> </a:t>
            </a:r>
            <a:r>
              <a:rPr lang="hu-HU" dirty="0" err="1" smtClean="0"/>
              <a:t>Docker</a:t>
            </a:r>
            <a:r>
              <a:rPr lang="hu-HU" dirty="0" smtClean="0"/>
              <a:t>/</a:t>
            </a:r>
            <a:r>
              <a:rPr lang="hu-HU" dirty="0" err="1" smtClean="0"/>
              <a:t>Git</a:t>
            </a:r>
            <a:r>
              <a:rPr lang="hu-HU" dirty="0" smtClean="0"/>
              <a:t>/</a:t>
            </a:r>
            <a:r>
              <a:rPr lang="hu-HU" dirty="0" err="1" smtClean="0"/>
              <a:t>Duckietown</a:t>
            </a:r>
            <a:r>
              <a:rPr lang="hu-HU" dirty="0" smtClean="0"/>
              <a:t> Shell</a:t>
            </a:r>
          </a:p>
          <a:p>
            <a:r>
              <a:rPr lang="hu-HU" dirty="0" err="1"/>
              <a:t>Submitting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 smtClean="0"/>
              <a:t>luck</a:t>
            </a:r>
            <a:r>
              <a:rPr lang="hu-HU" dirty="0" smtClean="0"/>
              <a:t> </a:t>
            </a:r>
            <a:r>
              <a:rPr lang="hu-HU" dirty="0" err="1" smtClean="0"/>
              <a:t>challenge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2nd </a:t>
            </a:r>
            <a:r>
              <a:rPr lang="hu-HU" dirty="0" err="1" smtClean="0"/>
              <a:t>week</a:t>
            </a:r>
            <a:r>
              <a:rPr lang="hu-HU" dirty="0" smtClean="0"/>
              <a:t>:</a:t>
            </a:r>
          </a:p>
          <a:p>
            <a:r>
              <a:rPr lang="hu-HU" dirty="0" smtClean="0"/>
              <a:t>G</a:t>
            </a:r>
            <a:r>
              <a:rPr lang="en-US" dirty="0" err="1" smtClean="0"/>
              <a:t>etting</a:t>
            </a:r>
            <a:r>
              <a:rPr lang="en-US" dirty="0" smtClean="0"/>
              <a:t> </a:t>
            </a:r>
            <a:r>
              <a:rPr lang="en-US" dirty="0"/>
              <a:t>to know the </a:t>
            </a:r>
            <a:r>
              <a:rPr lang="hu-HU" dirty="0"/>
              <a:t>O</a:t>
            </a:r>
            <a:r>
              <a:rPr lang="en-US" dirty="0" smtClean="0"/>
              <a:t>pen</a:t>
            </a:r>
            <a:r>
              <a:rPr lang="hu-HU" dirty="0" smtClean="0"/>
              <a:t>AI </a:t>
            </a:r>
            <a:r>
              <a:rPr lang="hu-HU" dirty="0" err="1" smtClean="0"/>
              <a:t>Gym</a:t>
            </a:r>
            <a:endParaRPr lang="hu-HU" dirty="0" smtClean="0"/>
          </a:p>
          <a:p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RL</a:t>
            </a:r>
          </a:p>
          <a:p>
            <a:r>
              <a:rPr lang="hu-HU" dirty="0" err="1" smtClean="0"/>
              <a:t>Trying</a:t>
            </a:r>
            <a:r>
              <a:rPr lang="hu-HU" dirty="0" smtClean="0"/>
              <a:t> out Q </a:t>
            </a:r>
            <a:r>
              <a:rPr lang="hu-HU" dirty="0" err="1" smtClean="0"/>
              <a:t>learning</a:t>
            </a: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en-US" dirty="0" smtClean="0"/>
          </a:p>
          <a:p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Errors</a:t>
            </a:r>
            <a:r>
              <a:rPr lang="hu-HU" dirty="0" smtClean="0"/>
              <a:t> </a:t>
            </a:r>
            <a:r>
              <a:rPr lang="hu-HU" dirty="0" err="1" smtClean="0"/>
              <a:t>during</a:t>
            </a:r>
            <a:r>
              <a:rPr lang="hu-HU" dirty="0" smtClean="0"/>
              <a:t> </a:t>
            </a:r>
            <a:r>
              <a:rPr lang="hu-HU" dirty="0" err="1" smtClean="0"/>
              <a:t>Ubuntu</a:t>
            </a:r>
            <a:r>
              <a:rPr lang="hu-HU" dirty="0" smtClean="0"/>
              <a:t> </a:t>
            </a:r>
            <a:r>
              <a:rPr lang="hu-HU" dirty="0" err="1" smtClean="0"/>
              <a:t>install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UEFI </a:t>
            </a:r>
            <a:r>
              <a:rPr lang="hu-HU" dirty="0" err="1" smtClean="0"/>
              <a:t>vs</a:t>
            </a:r>
            <a:r>
              <a:rPr lang="hu-HU" dirty="0" smtClean="0"/>
              <a:t> BIOS boot </a:t>
            </a:r>
            <a:r>
              <a:rPr lang="hu-HU" dirty="0" err="1" smtClean="0"/>
              <a:t>mode</a:t>
            </a:r>
            <a:endParaRPr lang="hu-HU" dirty="0" smtClean="0"/>
          </a:p>
          <a:p>
            <a:r>
              <a:rPr lang="en-US" dirty="0"/>
              <a:t>Bootable USB </a:t>
            </a:r>
            <a:r>
              <a:rPr lang="en-US" dirty="0" smtClean="0"/>
              <a:t>stick</a:t>
            </a:r>
            <a:r>
              <a:rPr lang="hu-HU" dirty="0" smtClean="0"/>
              <a:t> (</a:t>
            </a:r>
            <a:r>
              <a:rPr lang="hu-HU" dirty="0" err="1" smtClean="0"/>
              <a:t>Rufus</a:t>
            </a:r>
            <a:r>
              <a:rPr lang="hu-HU" dirty="0" smtClean="0"/>
              <a:t>): </a:t>
            </a:r>
            <a:r>
              <a:rPr lang="hu-HU" dirty="0"/>
              <a:t>UEFI/GPT </a:t>
            </a:r>
            <a:r>
              <a:rPr lang="hu-HU" dirty="0" err="1" smtClean="0"/>
              <a:t>only</a:t>
            </a:r>
            <a:endParaRPr lang="hu-H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askubuntu.com/questions/726972/dual-boot-windows-10-and-linux-ubuntu-on-separate-hard-drives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Booting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Grub</a:t>
            </a:r>
            <a:r>
              <a:rPr lang="hu-HU" dirty="0" smtClean="0"/>
              <a:t> </a:t>
            </a:r>
            <a:r>
              <a:rPr lang="hu-HU" dirty="0" err="1" smtClean="0"/>
              <a:t>command</a:t>
            </a:r>
            <a:r>
              <a:rPr lang="hu-HU" dirty="0" smtClean="0"/>
              <a:t> </a:t>
            </a:r>
            <a:r>
              <a:rPr lang="hu-HU" dirty="0" err="1" smtClean="0"/>
              <a:t>shell</a:t>
            </a:r>
            <a:endParaRPr lang="hu-H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www.linux.com/learn/how-rescue-non-booting-grub-2-LINUX?fbclid=IwAR1ON5BraY58Pet2wELcd0Dpy9p4n76zthOiwg1XVA8BEoVx0MtPfw252Dc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4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Q-learning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OpenAI</a:t>
            </a:r>
            <a:r>
              <a:rPr lang="hu-HU" dirty="0"/>
              <a:t> </a:t>
            </a:r>
            <a:r>
              <a:rPr lang="hu-HU" dirty="0" err="1" smtClean="0"/>
              <a:t>Gym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5745191"/>
            <a:ext cx="10515600" cy="431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deeplizard.com/learn/video/QK_PP_2KgGE</a:t>
            </a:r>
            <a:endParaRPr lang="hu-HU" dirty="0" smtClean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685" y="1574275"/>
            <a:ext cx="4010025" cy="381952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305590" y="1872735"/>
            <a:ext cx="3021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 smtClean="0">
                <a:effectLst/>
              </a:rPr>
              <a:t>FrozenLake</a:t>
            </a:r>
            <a:r>
              <a:rPr lang="en-US" sz="3200" dirty="0" smtClean="0"/>
              <a:t>-v0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7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Plans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weeks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out basic RL </a:t>
            </a:r>
            <a:r>
              <a:rPr lang="en-US" dirty="0" smtClean="0"/>
              <a:t>algorithms</a:t>
            </a:r>
            <a:endParaRPr lang="hu-HU" dirty="0" smtClean="0"/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Policy </a:t>
            </a:r>
            <a:r>
              <a:rPr lang="hu-HU" dirty="0" err="1" smtClean="0"/>
              <a:t>optimization</a:t>
            </a:r>
            <a:endParaRPr lang="hu-HU" dirty="0" smtClean="0"/>
          </a:p>
          <a:p>
            <a:pPr marL="971550" lvl="1" indent="-514350">
              <a:buFont typeface="+mj-lt"/>
              <a:buAutoNum type="arabicPeriod"/>
            </a:pPr>
            <a:r>
              <a:rPr lang="hu-HU" dirty="0" err="1" smtClean="0"/>
              <a:t>Q-learning</a:t>
            </a:r>
            <a:endParaRPr lang="hu-HU" dirty="0" smtClean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33" y="2723097"/>
            <a:ext cx="7565367" cy="38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Plans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weeks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out the SAC algorithm for the autonomous driving task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towardsdatascience.com/learning-to-drive-smoothly-in-minutes-450a7cdb35f4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65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125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3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1_Office-téma</vt:lpstr>
      <vt:lpstr>Office-téma</vt:lpstr>
      <vt:lpstr>2_Office-téma</vt:lpstr>
      <vt:lpstr>Getting started with Duckietown</vt:lpstr>
      <vt:lpstr>Last two weeks’ progress</vt:lpstr>
      <vt:lpstr>Errors during Ubuntu install</vt:lpstr>
      <vt:lpstr>Q-learning example with OpenAI Gym</vt:lpstr>
      <vt:lpstr>Plans for the next two weeks</vt:lpstr>
      <vt:lpstr>Plans for the next two weeks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Duckietown</dc:title>
  <dc:creator>Windows-felhasználó</dc:creator>
  <cp:lastModifiedBy>Windows-felhasználó</cp:lastModifiedBy>
  <cp:revision>7</cp:revision>
  <dcterms:created xsi:type="dcterms:W3CDTF">2019-03-12T22:43:45Z</dcterms:created>
  <dcterms:modified xsi:type="dcterms:W3CDTF">2019-03-13T13:32:38Z</dcterms:modified>
</cp:coreProperties>
</file>