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0160-31F4-413C-ADB2-0ABA0D0B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BE67B-5FAB-40F6-B260-DEF17554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64D-4FF2-4137-8FC6-285F12CA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82E4-498C-43D6-AE83-577A465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3F5F-38A9-4339-9F2F-86BFA10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6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3F4-B2CC-4340-9A78-A3612FCF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0CF1-8191-40AE-A3DF-867C4ABF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6891-06DB-41BF-8102-74FB0CEF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590B-861F-418A-B700-971168B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461C-8A5A-425A-B482-8409EF9F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25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83538-F7F8-40EB-A413-12A160D68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8EEE5-58BE-47FB-AB7D-338E474F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AAC2-AA4A-4036-962A-6586D164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99CC-3155-4E6A-A676-5549279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23D5-BA5D-4861-A6D0-13B0C4BF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98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DC75-CC48-42A2-836B-F1116EAA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3AFA-E955-4C05-9EAF-8BE97B27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0B6D-3D7D-412D-BCE0-E03BB3EA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7D24-F692-4D75-9CBB-01D8EAC1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549-34C3-4219-AFC4-228D207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3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83F-9898-4E1B-998F-84236DD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C63E-5BC5-4FD7-8922-3417D499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4F25-B59A-4EB8-92AE-EE9B0921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6BA4-5183-491B-8D23-C1A23D2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F4BA-68E5-48E3-8DC7-3D4A989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7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978B-E166-4985-86C1-29266FC1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C103-18AE-40A9-8233-DB342FDD0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BA347-AD3B-4A0D-B1C6-587D4B76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DB49-4523-4CEF-B4C3-72648F63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A823-72BD-43DF-B340-1204E0CA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32D2-C2AB-43A0-8DA0-FF6876C7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4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836A-0EBB-4194-B3F2-8CFE7ADF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706D-5E91-448C-9F1A-81A78FBC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0D28-C924-4C1F-9774-63E68891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260DE-46C7-48D8-A179-C384AFD3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C777A-75B7-4C40-8B34-39480587E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DCA72-1D55-4C03-90B9-82373B5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763CF-ADE4-4D23-950B-89164EB3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E5090-074D-456E-AF61-553D860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2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1FAD-3C94-4821-A02B-A73E9A0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349D-B958-4923-83A8-3CA5D791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6AD1E-6189-4D95-90F6-F4AD129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4912B-1E40-4422-A8B0-04A0FCBA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95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5EFE5-DA93-4BE6-8FBA-BA5952F7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C0D67-6E64-4B5C-AA1B-85BFECA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5B76-633E-4DF6-AA8F-E21AE67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516E-2F3E-4E73-BDE4-E8295561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80E4-F30C-4226-AB54-725F616C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8033-BDDA-4EAE-B0DC-A90914FE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8CBF-7E86-4C7B-917A-18CE6A91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66C2-FA52-497E-9BBF-A127F072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13AD-9736-4AA3-A8FA-0A0E289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2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9F0-0A6E-4790-B721-818F3FFA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820B7-A159-485C-97F5-70377E9E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C613-C02F-4AEF-9169-56281C56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E435-7137-4F44-BCF2-A9573C87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CFFD-30AF-443B-93B7-8893F57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0EAE-DB28-4F2E-AC7D-E2FEB7E8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4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BF709-91CA-48FD-9016-AAC07E6C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8BFE-FFF9-40EF-9EA2-93C0DC79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78E7-3512-4336-8946-4DF3C4E8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F186-91DA-4955-8176-AE3F673CCAFF}" type="datetimeFigureOut">
              <a:rPr lang="hu-HU" smtClean="0"/>
              <a:t>2021. 04. 08.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A1FC-97D7-4C46-A614-BA2B1629E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4B15-0B0E-4451-B00B-E1B287D7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9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6B2-16F8-46E3-B20B-58E75787D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C#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9F01-908B-4125-AA91-70CE66D98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6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- Architect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800D0B-6849-46B7-8766-45F9196CE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2853531"/>
            <a:ext cx="6105525" cy="2295525"/>
          </a:xfrm>
        </p:spPr>
      </p:pic>
    </p:spTree>
    <p:extLst>
      <p:ext uri="{BB962C8B-B14F-4D97-AF65-F5344CB8AC3E}">
        <p14:creationId xmlns:p14="http://schemas.microsoft.com/office/powerpoint/2010/main" val="1104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959D-63D4-4FD1-9F4F-E43E24A3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good to use Builder pattern?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maintainable code</a:t>
            </a:r>
          </a:p>
          <a:p>
            <a:r>
              <a:rPr lang="en-US" dirty="0"/>
              <a:t>More readable code</a:t>
            </a:r>
          </a:p>
          <a:p>
            <a:r>
              <a:rPr lang="en-US" dirty="0"/>
              <a:t>Reduce errors during the creation of an object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1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3AD0DB-3406-4E0E-ABD7-040F04D9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2367756"/>
            <a:ext cx="6648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 - Architect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648F0-6BAD-49FE-AB24-12F8F211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7" y="2553494"/>
            <a:ext cx="1533525" cy="2895600"/>
          </a:xfrm>
        </p:spPr>
      </p:pic>
    </p:spTree>
    <p:extLst>
      <p:ext uri="{BB962C8B-B14F-4D97-AF65-F5344CB8AC3E}">
        <p14:creationId xmlns:p14="http://schemas.microsoft.com/office/powerpoint/2010/main" val="26188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F494-1C24-4654-933E-6B65790B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does Adapter pattern come handy?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class needs to be </a:t>
            </a:r>
            <a:r>
              <a:rPr lang="en-US" b="1" dirty="0"/>
              <a:t>reused</a:t>
            </a:r>
            <a:r>
              <a:rPr lang="en-US" dirty="0"/>
              <a:t> that does not have an interface that a client requires.</a:t>
            </a:r>
          </a:p>
          <a:p>
            <a:r>
              <a:rPr lang="en-US" dirty="0"/>
              <a:t>Allow a system to use classes of another system that is </a:t>
            </a:r>
            <a:r>
              <a:rPr lang="en-US" b="1" dirty="0"/>
              <a:t>incompatible</a:t>
            </a:r>
            <a:r>
              <a:rPr lang="en-US" dirty="0"/>
              <a:t> with it.</a:t>
            </a:r>
          </a:p>
          <a:p>
            <a:r>
              <a:rPr lang="en-US" dirty="0"/>
              <a:t>Allow communication between a </a:t>
            </a:r>
            <a:r>
              <a:rPr lang="en-US" b="1" dirty="0"/>
              <a:t>new</a:t>
            </a:r>
            <a:r>
              <a:rPr lang="en-US" dirty="0"/>
              <a:t> and already </a:t>
            </a:r>
            <a:r>
              <a:rPr lang="en-US" b="1" dirty="0"/>
              <a:t>existing system </a:t>
            </a:r>
            <a:r>
              <a:rPr lang="en-US" dirty="0"/>
              <a:t>which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31681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AE888-AD1F-4A77-9749-0505C26B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3148806"/>
            <a:ext cx="7877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- Architect</a:t>
            </a:r>
            <a:endParaRPr lang="hu-H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FFC19B-211D-4FEB-81D7-DC18DA4E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877344"/>
            <a:ext cx="3914775" cy="2247900"/>
          </a:xfrm>
        </p:spPr>
      </p:pic>
    </p:spTree>
    <p:extLst>
      <p:ext uri="{BB962C8B-B14F-4D97-AF65-F5344CB8AC3E}">
        <p14:creationId xmlns:p14="http://schemas.microsoft.com/office/powerpoint/2010/main" val="23157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8230-F108-4C6E-8F13-6870D231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advantages of the observer pattern?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supports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principle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of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loose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coupling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between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objects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that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interact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with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each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other</a:t>
            </a:r>
            <a:endParaRPr lang="en-US" altLang="hu-HU" dirty="0">
              <a:solidFill>
                <a:srgbClr val="333333"/>
              </a:solidFill>
              <a:latin typeface="guardian-text-oreilly"/>
            </a:endParaRPr>
          </a:p>
          <a:p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allows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sending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data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to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other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objects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effectively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without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any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change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in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the</a:t>
            </a:r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en-US" altLang="hu-HU" b="1" dirty="0">
                <a:solidFill>
                  <a:srgbClr val="333333"/>
                </a:solidFill>
                <a:latin typeface="guardian-text-oreilly"/>
              </a:rPr>
              <a:t>Subject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or</a:t>
            </a:r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en-US" altLang="hu-HU" b="1" dirty="0">
                <a:solidFill>
                  <a:srgbClr val="333333"/>
                </a:solidFill>
                <a:latin typeface="guardian-text-oreilly"/>
              </a:rPr>
              <a:t>Observer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classes</a:t>
            </a:r>
            <a:endParaRPr lang="en-US" altLang="hu-HU" dirty="0">
              <a:solidFill>
                <a:srgbClr val="333333"/>
              </a:solidFill>
              <a:latin typeface="guardian-text-oreilly"/>
            </a:endParaRPr>
          </a:p>
          <a:p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Observers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can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be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added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/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removed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any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point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in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time</a:t>
            </a:r>
            <a:endParaRPr lang="hu-HU" altLang="hu-HU" dirty="0">
              <a:solidFill>
                <a:srgbClr val="333333"/>
              </a:solidFill>
              <a:latin typeface="guardian-text-oreilly"/>
            </a:endParaRPr>
          </a:p>
          <a:p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8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DB33D-9AEC-4293-BC6D-D97E1A481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353469"/>
            <a:ext cx="6638925" cy="32956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guardian-text-oreilly</vt:lpstr>
      <vt:lpstr>Office Theme</vt:lpstr>
      <vt:lpstr>Design Patterns C#</vt:lpstr>
      <vt:lpstr>Builder pattern</vt:lpstr>
      <vt:lpstr>Builder pattern - Usage</vt:lpstr>
      <vt:lpstr>Builder pattern - Architect</vt:lpstr>
      <vt:lpstr>Adapter pattern</vt:lpstr>
      <vt:lpstr>Adapter pattern - Usage</vt:lpstr>
      <vt:lpstr>Adapter pattern - Architect</vt:lpstr>
      <vt:lpstr>Observer pattern</vt:lpstr>
      <vt:lpstr>Observer pattern - Usage</vt:lpstr>
      <vt:lpstr>Observer pattern - Architect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C#</dc:title>
  <dc:creator>Szilvasi, Peter (ADV D EU HU OPS 4 1)</dc:creator>
  <cp:lastModifiedBy>Szilvasi, Peter (ADV D EU HU OPS 4 1)</cp:lastModifiedBy>
  <cp:revision>5</cp:revision>
  <dcterms:created xsi:type="dcterms:W3CDTF">2021-04-08T09:35:06Z</dcterms:created>
  <dcterms:modified xsi:type="dcterms:W3CDTF">2021-04-08T10:24:33Z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2021-04-08T10:24:33Z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35b282f6-224c-460a-86a0-5ee2acf586b4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